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0.46049661399548542</c:v>
                </c:pt>
                <c:pt idx="1">
                  <c:v>0.53724604966139955</c:v>
                </c:pt>
                <c:pt idx="2">
                  <c:v>0</c:v>
                </c:pt>
                <c:pt idx="3">
                  <c:v>2.257336343115124E-3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0.79455445544554459</c:v>
                </c:pt>
                <c:pt idx="1">
                  <c:v>0.20544554455445541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4.9661399548532728E-2</c:v>
                </c:pt>
                <c:pt idx="1">
                  <c:v>0.1399548532731377</c:v>
                </c:pt>
                <c:pt idx="2">
                  <c:v>0.25507900677200901</c:v>
                </c:pt>
                <c:pt idx="3">
                  <c:v>0.5553047404063205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0.91196388261851014</c:v>
                </c:pt>
                <c:pt idx="1">
                  <c:v>1.354401805869075E-2</c:v>
                </c:pt>
                <c:pt idx="2">
                  <c:v>2.9345372460496611E-2</c:v>
                </c:pt>
                <c:pt idx="3">
                  <c:v>2.031602708803612E-2</c:v>
                </c:pt>
                <c:pt idx="4">
                  <c:v>9.0293453724604959E-3</c:v>
                </c:pt>
                <c:pt idx="5">
                  <c:v>1.580135440180587E-2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c:v>
                </c:pt>
                <c:pt idx="1">
                  <c:v>4.5454545454545444E-3</c:v>
                </c:pt>
                <c:pt idx="2">
                  <c:v>0.62045454545454548</c:v>
                </c:pt>
                <c:pt idx="3">
                  <c:v>4.5454545454545444E-3</c:v>
                </c:pt>
                <c:pt idx="4">
                  <c:v>4.5454545454545444E-3</c:v>
                </c:pt>
                <c:pt idx="5">
                  <c:v>1.5909090909090911E-2</c:v>
                </c:pt>
                <c:pt idx="6">
                  <c:v>2.2727272727272731E-3</c:v>
                </c:pt>
                <c:pt idx="7">
                  <c:v>1.3636363636363639E-2</c:v>
                </c:pt>
                <c:pt idx="8">
                  <c:v>3.4090909090909088E-2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37</c:v>
                </c:pt>
                <c:pt idx="2">
                  <c:v>4</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7.1608697884959138</c:v>
                </c:pt>
                <c:pt idx="1">
                  <c:v>8.1357515400392355</c:v>
                </c:pt>
                <c:pt idx="2">
                  <c:v>8.0523237246735579</c:v>
                </c:pt>
                <c:pt idx="3" formatCode="General">
                  <c:v>7.7598578686146764</c:v>
                </c:pt>
                <c:pt idx="4">
                  <c:v>6.1568501015480059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8.4839825749137621</c:v>
                </c:pt>
                <c:pt idx="2">
                  <c:v>8.2784530605964743</c:v>
                </c:pt>
                <c:pt idx="3" formatCode="General">
                  <c:v>7.9512256923204401</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7.4332113045054324</c:v>
                </c:pt>
                <c:pt idx="1">
                  <c:v>7.5074279043433618</c:v>
                </c:pt>
                <c:pt idx="2">
                  <c:v>5.0104934666783789</c:v>
                </c:pt>
                <c:pt idx="3">
                  <c:v>7.3906656355644751</c:v>
                </c:pt>
                <c:pt idx="4">
                  <c:v>8.7768384122515926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6.4655850303107192</c:v>
                </c:pt>
                <c:pt idx="1">
                  <c:v>6.8350548756956853</c:v>
                </c:pt>
                <c:pt idx="2">
                  <c:v>4.503883593177469</c:v>
                </c:pt>
                <c:pt idx="3">
                  <c:v>6.9467437999047208</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7.5109744064662189</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0.29570631874365194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0.15931761691310076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1.6632532298891434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0.15931761691310076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0.57145584439581931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0.84177408378812757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7.5074279043433618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0.29735520724856634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0.3545964626784226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9.8858842645086931E-2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1.0320722373234448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9.8858842645087819E-2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0.3545964626784226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0.61152857361114421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7.6348296794908199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0.12564570360272675</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0.52302177771148806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0.14581456124006564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1.5222832518245175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0.14581456124006653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0.52302177771148894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1.0162735021138118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7.3906656355644751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7.6849076423986622</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0.25068553809333505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0.12378462073302376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1.292293810527581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0.12378462073302376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0.44400265541751072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1.6171340936177012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4.0995581685572926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0.12732161259148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0.20246973083407127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5.6447047186342303E-2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0.58929913320004346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5.6447047186342303E-2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0.18967190237923326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9.1954335611176461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0.14160079373323242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0.26952587803314998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7.5141799678418053E-2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0.78446968663222805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7.5141799678418053E-2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0.26952587803314998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0.44412384248038705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8.4811929078434289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0.26375837068352226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9.5030026400277023E-2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0.9920999410437048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9.5030026400277023E-2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0.34086289408375947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0.32721572921734854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8.6835152377986713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0.3939290366119419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0.13660365180331091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1.4261226691611739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0.13660365180331091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0.48998319646842781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1.7203552989818736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6.777876976720413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0.15531585369545908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0.24152989162731053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6.7336727981190947E-2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0.70298584974422695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6.7336727981190947E-2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0.24152989162731053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0.3017220044838389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8.871869002354515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8.3340355708418343</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0.199108550948635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5.8300269103446212E-2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0.6086465060709827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5.8300269103446212E-2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0.20040569375645667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9.3633403634304422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0.55570342073517587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0.16214053251144112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1.6927240666843169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0.16214053251144112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0.58158135121774812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0.70279753948172363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7.4332113045054324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0.12228239461592061</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0.4066812593925766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0.11337969455565844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1.1836678631491386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0.11337969455565755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0.40668125939257571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0.24990253182144428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8.4535621861456942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0.27023825973438953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9.8468175096973809E-2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1.027993723761651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9.8468175096973809E-2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0.35319517851468341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0.23982584926077877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8.0523841636301121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0.21740603299441297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0.37801670654195529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0.1053882315321788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1.1002381273617141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0.10538823153217969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0.37801670654195618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0.35397471052501572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8.3676798364974854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8.9684157850918655</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3.9107365343298284E-2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0.23549298425516341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6.5653683340931579E-2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0.68541510340619283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6.5653683340931579E-2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0.23549298425516341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0.26360333823379456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8.8685473390967218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9.9835223738281798E-2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6.0572116443424306E-2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0.63236426873432094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6.0572116443424306E-2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0.21726592839949177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0.1414687238253638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9.1440205605736509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0.10966002419538334</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0.22831622250756567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6.3652855822946108E-2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0.66452674908468268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6.3652855822946108E-2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0.22831622250756567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0.1982427885522231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8.892679455605224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8.5057005319020433</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0.31044470548995751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0.10085301331908259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1.0528910951418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0.10085301331908347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0.36174934701386263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0.6647357143769721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7.7060973125260759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0.17004177249126506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0.26379290540439548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7.3543489772241344E-2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0.76778355884973237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7.3543489772241344E-2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0.26379290540439548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0.16255281979546865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8.8459423916050337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7.7533726649624768E-2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0.20459005905206062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5.7038178840828735E-2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0.59547046348142985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5.7038178840828735E-2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0.20459005905206062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0.19625707571303863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8.8050004771712622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0.2264361583384078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7.4975971502089678E-2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0.78273846408930581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7.4975971502089678E-2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0.26893106948426215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0.16171994622136765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8.665761946305798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8.3635467989359302</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0.28704408805121862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0.31174461483229976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8.6912067848540886E-2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0.90734960995730507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8.6912067848540886E-2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0.31174461483230154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0.58256722985917087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7.8750532401837248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0.19458143459391941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5.735925887565152E-2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0.5988224933154207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5.735925887565152E-2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0.2057417399896373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0.33885985164359589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9.144881498201574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0.24686782151455589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0.27749964987459119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7.7364827651701162E-2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0.80767778206031338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7.7364827651701162E-2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0.27749964987459119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0.49612722915357743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7.3463343965852728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0.2452041535504188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8.2947421428547941E-2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0.86595926599415929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8.2947421428546164E-2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0.29752383742195398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0.31674412096320381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7.7318273222872183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5.5673772495694607E-2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0.2353682508564674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6.561890860194719E-2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0.6850520600839678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6.5618908601946302E-2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0.23536825085646917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0.50355689606088028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8.2699005823067555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6.9047253639844541E-2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0.21883865608258546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6.1010581162932453E-2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0.63694177795799689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6.1010581162932453E-2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0.21883865608258546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0.39048110991248208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8.7034441484640848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0.13682841048054861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4.0496323068166973E-2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0.42277584517537647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4.0496323068166973E-2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0.1452561301269526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4.2860870656621586E-2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9.4733864045228788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7.7424072673300914</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0.14345756589803216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0.45818584059201406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0.12773878671872385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1.3335747402493707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0.12773878671872296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0.45818584059201406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4.6002275212597254E-2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8.1357515400392355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2.9557730317918285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0.23118691452576634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7.1608697884959138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0.50212675350417069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0.18953224568971816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1.9786896510227807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0.18953224568971905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0.36545563829479732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8.2439366336036848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0.48680116327595346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0.56786531023288411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0.15831660283319682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1.6528027854635665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0.15831660283319593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0.54243331951055751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8.7768384122515926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1.1557047135676042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0.51345840490197503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0.1431483644015783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1.4944485365616531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0.14314836440157919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0.51345840490197503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0.17402384010166827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7.8791770411205961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0.56860985116737162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0.1918851927686207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2.0032540834099297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0.1918851927686207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0.68827237681101305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0.50299971660553133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6.2578701884695187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7.0864752270396494</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0.17209170257579309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9.1219617633903738E-2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0.95231981621718198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9.1219617633903738E-2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0.32719535121391807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0.53494658569478304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6.9344140448670242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1.0594193785599311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0.42318154874242708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0.11797985186155646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1.2316928502489928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0.11797985186155557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0.42318154874242708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0.26553035444609385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8.0523237246735579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0.22736491139137804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0.33747267976833051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9.4084859996161008E-2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0.98223253839929647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9.4084859996161008E-2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0.33747267976833051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0.51274009376949081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5.9200146031157912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0.11745787761594251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8.5734656055501013E-2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0.89505759852990074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8.5734656055501013E-2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0.30752136028311838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0.58038497171653969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6.8256662582986856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0.10887759018389609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0.11872129866608816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1.2394334492883416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0.11872129866608727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0.42584104188554672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0.64978316981639406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5.0104934666783789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3.3698256281597949E-2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0.47156489831215254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0.13146876798222618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1.3725152134007477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0.13146876798222618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0.47156489831215165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0.68942965463519368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6.4040176454814093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0.29453424558634822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0.1258604155645866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3.5088942860742378E-2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0.3663235659516495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3.5088942860742378E-2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0.1258604155645866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0.23638789356810364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8.9880971062523596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0.27682035800062632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0.11488456977617467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1.199378546120685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0.11488456977617645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0.41207909144977783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0.48209794585040733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8.1572315030953568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1.6843566763620466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0.41770208746256543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0.11645221902406444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1.2157445809974661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0.11645221902406444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0.41770208746256543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0.28893342367055475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6.1568501015480059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0.77680724771696941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0.42666818165347564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0.11895189904925463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1.2418408844455291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0.11895189904925374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0.42666818165347564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8.9466031957748271E-2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7.7598578686146764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0.31611672855073802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0.12943374341647207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1.3512698467710198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0.12943374341647207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0.46426547528460738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0.97226988997621788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8.0852612229555572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0.24407133539504411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0.33436298196228176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9.3217899497569867E-2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0.97318159427016759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9.3217899497570755E-2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0.33436298196228176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0.95833967984883817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6.7434751788950003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8.9547968596345395</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2.5607447411303497E-2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0.2289747946365992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6.383646080868921E-2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0.66644355898604601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6.383646080868921E-2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0.2289747946365992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0.12764699822926495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8.9547968596345395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9.0647895647540153</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0.19012381381744525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0.20264899539525238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5.6497024805722162E-2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0.58982089242835656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5.6497024805722162E-2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0.20264899539525238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0.10762392636170226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9.0647895647540153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8.2132213609773306</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0.20954062744044677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7.4483766286753017E-2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0.77759991174312137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7.4483766286753905E-2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0.26716558019063363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0.37932050345999535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8.2132213609773306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Sheet1!$G$2:$G$6</c:f>
              <c:numCache>
                <c:formatCode>0.0;;</c:formatCode>
                <c:ptCount val="5"/>
                <c:pt idx="0">
                  <c:v>7.3906656355644751</c:v>
                </c:pt>
                <c:pt idx="1">
                  <c:v>7.9604566446308089</c:v>
                </c:pt>
                <c:pt idx="2">
                  <c:v>6.2399144038514969</c:v>
                </c:pt>
                <c:pt idx="3">
                  <c:v>0</c:v>
                </c:pt>
                <c:pt idx="4">
                  <c:v>7.4340064284582823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(188)</c:v>
                </c:pt>
                <c:pt idx="1">
                  <c:v>Churchill Hospital (68)</c:v>
                </c:pt>
                <c:pt idx="2">
                  <c:v>Nuffield Orthopaedic Centre (38)</c:v>
                </c:pt>
                <c:pt idx="3">
                  <c:v>Horton General Hospital (-)</c:v>
                </c:pt>
                <c:pt idx="4">
                  <c:v>John Radcliffe Hospital (82)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2.6093343644355249</c:v>
                </c:pt>
                <c:pt idx="1">
                  <c:v>2.0395433553691911</c:v>
                </c:pt>
                <c:pt idx="2">
                  <c:v>3.7600855961485031</c:v>
                </c:pt>
                <c:pt idx="3">
                  <c:v>0</c:v>
                </c:pt>
                <c:pt idx="4">
                  <c:v>2.5659935715417177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Sheet1!$G$2:$G$6</c:f>
              <c:numCache>
                <c:formatCode>0.0;;</c:formatCode>
                <c:ptCount val="5"/>
                <c:pt idx="0">
                  <c:v>7.6348296794908199</c:v>
                </c:pt>
                <c:pt idx="1">
                  <c:v>8.088317479334469</c:v>
                </c:pt>
                <c:pt idx="2">
                  <c:v>7.0321353224834242</c:v>
                </c:pt>
                <c:pt idx="3">
                  <c:v>0</c:v>
                </c:pt>
                <c:pt idx="4">
                  <c:v>7.8156460626812088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Churchill Hospital (69)</c:v>
                </c:pt>
                <c:pt idx="2">
                  <c:v>Nuffield Orthopaedic Centre (39)</c:v>
                </c:pt>
                <c:pt idx="3">
                  <c:v>Horton General Hospital (-)</c:v>
                </c:pt>
                <c:pt idx="4">
                  <c:v>John Radcliffe Hospital (83)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2.3651703205091801</c:v>
                </c:pt>
                <c:pt idx="1">
                  <c:v>1.911682520665531</c:v>
                </c:pt>
                <c:pt idx="2">
                  <c:v>2.9678646775165758</c:v>
                </c:pt>
                <c:pt idx="3">
                  <c:v>0</c:v>
                </c:pt>
                <c:pt idx="4">
                  <c:v>2.1843539373187912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Sheet1!$G$2:$G$6</c:f>
              <c:numCache>
                <c:formatCode>0.0;;</c:formatCode>
                <c:ptCount val="5"/>
                <c:pt idx="0">
                  <c:v>7.5074279043433618</c:v>
                </c:pt>
                <c:pt idx="1">
                  <c:v>0</c:v>
                </c:pt>
                <c:pt idx="2">
                  <c:v>0</c:v>
                </c:pt>
                <c:pt idx="3">
                  <c:v>0</c:v>
                </c:pt>
                <c:pt idx="4">
                  <c:v>7.2086169918181522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Sheet1!$H$2:$H$6</c:f>
              <c:numCache>
                <c:formatCode>0.0;;</c:formatCode>
                <c:ptCount val="5"/>
                <c:pt idx="0">
                  <c:v>0</c:v>
                </c:pt>
                <c:pt idx="1">
                  <c:v>0</c:v>
                </c:pt>
                <c:pt idx="2">
                  <c:v>8.6722244847803953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Sheet1!$I$2:$I$6</c:f>
              <c:numCache>
                <c:formatCode>0.0;;</c:formatCode>
                <c:ptCount val="5"/>
                <c:pt idx="0">
                  <c:v>0</c:v>
                </c:pt>
                <c:pt idx="1">
                  <c:v>9.0872461049760158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(421)</c:v>
                </c:pt>
                <c:pt idx="1">
                  <c:v>Churchill Hospital (93)</c:v>
                </c:pt>
                <c:pt idx="2">
                  <c:v>Nuffield Orthopaedic Centre (46)</c:v>
                </c:pt>
                <c:pt idx="3">
                  <c:v>Horton General Hospital (-)</c:v>
                </c:pt>
                <c:pt idx="4">
                  <c:v>John Radcliffe Hospital (257)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2.4925720956566382</c:v>
                </c:pt>
                <c:pt idx="1">
                  <c:v>0.91275389502398419</c:v>
                </c:pt>
                <c:pt idx="2">
                  <c:v>1.3277755152196047</c:v>
                </c:pt>
                <c:pt idx="3">
                  <c:v>0</c:v>
                </c:pt>
                <c:pt idx="4">
                  <c:v>2.7913830081818478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Sheet1!$G$2:$G$6</c:f>
              <c:numCache>
                <c:formatCode>0.0;;</c:formatCode>
                <c:ptCount val="5"/>
                <c:pt idx="0">
                  <c:v>8.6835152377986713</c:v>
                </c:pt>
                <c:pt idx="1">
                  <c:v>8.7788307502931513</c:v>
                </c:pt>
                <c:pt idx="2">
                  <c:v>7.1947465517602067</c:v>
                </c:pt>
                <c:pt idx="3">
                  <c:v>0</c:v>
                </c:pt>
                <c:pt idx="4">
                  <c:v>8.7603095167901515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1.3164847622013287</c:v>
                </c:pt>
                <c:pt idx="1">
                  <c:v>1.2211692497068487</c:v>
                </c:pt>
                <c:pt idx="2">
                  <c:v>2.8052534482397933</c:v>
                </c:pt>
                <c:pt idx="3">
                  <c:v>0</c:v>
                </c:pt>
                <c:pt idx="4">
                  <c:v>1.2396904832098485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Sheet1!$G$2:$G$6</c:f>
              <c:numCache>
                <c:formatCode>0.0;;</c:formatCode>
                <c:ptCount val="5"/>
                <c:pt idx="0">
                  <c:v>6.777876976720413</c:v>
                </c:pt>
                <c:pt idx="1">
                  <c:v>7.4581119195278136</c:v>
                </c:pt>
                <c:pt idx="2">
                  <c:v>7.6376841286992576</c:v>
                </c:pt>
                <c:pt idx="3">
                  <c:v>0</c:v>
                </c:pt>
                <c:pt idx="4">
                  <c:v>6.6280450534449429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3.222123023279587</c:v>
                </c:pt>
                <c:pt idx="1">
                  <c:v>2.5418880804721864</c:v>
                </c:pt>
                <c:pt idx="2">
                  <c:v>2.3623158713007424</c:v>
                </c:pt>
                <c:pt idx="3">
                  <c:v>0</c:v>
                </c:pt>
                <c:pt idx="4">
                  <c:v>3.3719549465550571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Sheet1!$G$2:$G$6</c:f>
              <c:numCache>
                <c:formatCode>0.0;;</c:formatCode>
                <c:ptCount val="5"/>
                <c:pt idx="0">
                  <c:v>8.4811929078434289</c:v>
                </c:pt>
                <c:pt idx="1">
                  <c:v>7.9477925990491336</c:v>
                </c:pt>
                <c:pt idx="2">
                  <c:v>0</c:v>
                </c:pt>
                <c:pt idx="3">
                  <c:v>0</c:v>
                </c:pt>
                <c:pt idx="4">
                  <c:v>8.6710788251732271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Sheet1!$H$2:$H$6</c:f>
              <c:numCache>
                <c:formatCode>0.0;;</c:formatCode>
                <c:ptCount val="5"/>
                <c:pt idx="0">
                  <c:v>0</c:v>
                </c:pt>
                <c:pt idx="1">
                  <c:v>0</c:v>
                </c:pt>
                <c:pt idx="2">
                  <c:v>9.2024364431345518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1.5188070921565711</c:v>
                </c:pt>
                <c:pt idx="1">
                  <c:v>2.0522074009508664</c:v>
                </c:pt>
                <c:pt idx="2">
                  <c:v>0.79756355686544822</c:v>
                </c:pt>
                <c:pt idx="3">
                  <c:v>0</c:v>
                </c:pt>
                <c:pt idx="4">
                  <c:v>1.3289211748267729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Sheet1!$G$2:$G$6</c:f>
              <c:numCache>
                <c:formatCode>0.0;;</c:formatCode>
                <c:ptCount val="5"/>
                <c:pt idx="0">
                  <c:v>9.1954335611176461</c:v>
                </c:pt>
                <c:pt idx="1">
                  <c:v>9.3113253517450776</c:v>
                </c:pt>
                <c:pt idx="2">
                  <c:v>8.2328337231065039</c:v>
                </c:pt>
                <c:pt idx="3">
                  <c:v>0</c:v>
                </c:pt>
                <c:pt idx="4">
                  <c:v>9.2292619902467354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0.80456643888235391</c:v>
                </c:pt>
                <c:pt idx="1">
                  <c:v>0.68867464825492242</c:v>
                </c:pt>
                <c:pt idx="2">
                  <c:v>1.7671662768934961</c:v>
                </c:pt>
                <c:pt idx="3">
                  <c:v>0</c:v>
                </c:pt>
                <c:pt idx="4">
                  <c:v>0.77073800975326456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Sheet1!$G$2:$G$6</c:f>
              <c:numCache>
                <c:formatCode>0.0;;</c:formatCode>
                <c:ptCount val="5"/>
                <c:pt idx="0">
                  <c:v>4.0995581685572926</c:v>
                </c:pt>
                <c:pt idx="1">
                  <c:v>0</c:v>
                </c:pt>
                <c:pt idx="2">
                  <c:v>2.0767236090644041</c:v>
                </c:pt>
                <c:pt idx="3">
                  <c:v>0</c:v>
                </c:pt>
                <c:pt idx="4">
                  <c:v>4.1849397114823734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Sheet1!$H$2:$H$6</c:f>
              <c:numCache>
                <c:formatCode>0.0;;</c:formatCode>
                <c:ptCount val="5"/>
                <c:pt idx="0">
                  <c:v>0</c:v>
                </c:pt>
                <c:pt idx="1">
                  <c:v>5.5010124460212353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Churchill Hospital (93)</c:v>
                </c:pt>
                <c:pt idx="2">
                  <c:v>Nuffield Orthopaedic Centre (45)</c:v>
                </c:pt>
                <c:pt idx="3">
                  <c:v>Horton General Hospital (-)</c:v>
                </c:pt>
                <c:pt idx="4">
                  <c:v>John Radcliffe Hospital (264)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5.9004418314427074</c:v>
                </c:pt>
                <c:pt idx="1">
                  <c:v>4.4989875539787647</c:v>
                </c:pt>
                <c:pt idx="2">
                  <c:v>7.9232763909355963</c:v>
                </c:pt>
                <c:pt idx="3">
                  <c:v>0</c:v>
                </c:pt>
                <c:pt idx="4">
                  <c:v>5.8150602885176266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Sheet1!$G$2:$G$6</c:f>
              <c:numCache>
                <c:formatCode>0.0;;</c:formatCode>
                <c:ptCount val="5"/>
                <c:pt idx="0">
                  <c:v>8.871869002354515</c:v>
                </c:pt>
                <c:pt idx="1">
                  <c:v>9.058994819655128</c:v>
                </c:pt>
                <c:pt idx="2">
                  <c:v>8.3188733905865693</c:v>
                </c:pt>
                <c:pt idx="3">
                  <c:v>0</c:v>
                </c:pt>
                <c:pt idx="4">
                  <c:v>8.954818008092186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(95)</c:v>
                </c:pt>
                <c:pt idx="2">
                  <c:v>Nuffield Orthopaedic Centre (44)</c:v>
                </c:pt>
                <c:pt idx="3">
                  <c:v>Horton General Hospital (-)</c:v>
                </c:pt>
                <c:pt idx="4">
                  <c:v>John Radcliffe Hospital (267)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1.128130997645485</c:v>
                </c:pt>
                <c:pt idx="1">
                  <c:v>0.94100518034487202</c:v>
                </c:pt>
                <c:pt idx="2">
                  <c:v>1.6811266094134307</c:v>
                </c:pt>
                <c:pt idx="3">
                  <c:v>0</c:v>
                </c:pt>
                <c:pt idx="4">
                  <c:v>1.045181991907814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Sheet1!$G$2:$G$6</c:f>
              <c:numCache>
                <c:formatCode>0.0;;</c:formatCode>
                <c:ptCount val="5"/>
                <c:pt idx="0">
                  <c:v>8.3676798364974854</c:v>
                </c:pt>
                <c:pt idx="1">
                  <c:v>8.4037968647443488</c:v>
                </c:pt>
                <c:pt idx="2">
                  <c:v>8.0958034059767492</c:v>
                </c:pt>
                <c:pt idx="3">
                  <c:v>0</c:v>
                </c:pt>
                <c:pt idx="4">
                  <c:v>8.0710508057615655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(297)</c:v>
                </c:pt>
                <c:pt idx="1">
                  <c:v>Churchill Hospital (60)</c:v>
                </c:pt>
                <c:pt idx="2">
                  <c:v>Nuffield Orthopaedic Centre (37)</c:v>
                </c:pt>
                <c:pt idx="3">
                  <c:v>Horton General Hospital (-)</c:v>
                </c:pt>
                <c:pt idx="4">
                  <c:v>John Radcliffe Hospital (183)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1.6323201635025146</c:v>
                </c:pt>
                <c:pt idx="1">
                  <c:v>1.5962031352556512</c:v>
                </c:pt>
                <c:pt idx="2">
                  <c:v>1.9041965940232508</c:v>
                </c:pt>
                <c:pt idx="3">
                  <c:v>0</c:v>
                </c:pt>
                <c:pt idx="4">
                  <c:v>1.9289491942384345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Sheet1!$G$2:$G$6</c:f>
              <c:numCache>
                <c:formatCode>0.0;;</c:formatCode>
                <c:ptCount val="5"/>
                <c:pt idx="0">
                  <c:v>8.0523841636301121</c:v>
                </c:pt>
                <c:pt idx="1">
                  <c:v>8.8468549230148028</c:v>
                </c:pt>
                <c:pt idx="2">
                  <c:v>6.6976423661910642</c:v>
                </c:pt>
                <c:pt idx="3">
                  <c:v>0</c:v>
                </c:pt>
                <c:pt idx="4">
                  <c:v>8.0299922683321139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Churchill Hospital (63)</c:v>
                </c:pt>
                <c:pt idx="2">
                  <c:v>Nuffield Orthopaedic Centre (33)</c:v>
                </c:pt>
                <c:pt idx="3">
                  <c:v>Horton General Hospital (-)</c:v>
                </c:pt>
                <c:pt idx="4">
                  <c:v>John Radcliffe Hospital (132)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1.9476158363698879</c:v>
                </c:pt>
                <c:pt idx="1">
                  <c:v>1.1531450769851972</c:v>
                </c:pt>
                <c:pt idx="2">
                  <c:v>3.3023576338089358</c:v>
                </c:pt>
                <c:pt idx="3">
                  <c:v>0</c:v>
                </c:pt>
                <c:pt idx="4">
                  <c:v>1.9700077316678861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Sheet1!$G$2:$G$6</c:f>
              <c:numCache>
                <c:formatCode>0.0;;</c:formatCode>
                <c:ptCount val="5"/>
                <c:pt idx="0">
                  <c:v>8.4535621861456942</c:v>
                </c:pt>
                <c:pt idx="1">
                  <c:v>8.9054869718542573</c:v>
                </c:pt>
                <c:pt idx="2">
                  <c:v>0</c:v>
                </c:pt>
                <c:pt idx="3">
                  <c:v>0</c:v>
                </c:pt>
                <c:pt idx="4">
                  <c:v>8.0390151116672595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Churchill Hospital (33)</c:v>
                </c:pt>
                <c:pt idx="2">
                  <c:v>Nuffield Orthopaedic Centre (-)</c:v>
                </c:pt>
                <c:pt idx="3">
                  <c:v>Horton General Hospital (-)</c:v>
                </c:pt>
                <c:pt idx="4">
                  <c:v>John Radcliffe Hospital (83)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1.5464378138543058</c:v>
                </c:pt>
                <c:pt idx="1">
                  <c:v>1.0945130281457427</c:v>
                </c:pt>
                <c:pt idx="2">
                  <c:v>0</c:v>
                </c:pt>
                <c:pt idx="3">
                  <c:v>0</c:v>
                </c:pt>
                <c:pt idx="4">
                  <c:v>1.9609848883327405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Sheet1!$H$2:$H$6</c:f>
              <c:numCache>
                <c:formatCode>0.0;;</c:formatCode>
                <c:ptCount val="5"/>
                <c:pt idx="0">
                  <c:v>7.4332113045054324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Sheet1!$I$2:$I$6</c:f>
              <c:numCache>
                <c:formatCode>0.0;;</c:formatCode>
                <c:ptCount val="5"/>
                <c:pt idx="0">
                  <c:v>0</c:v>
                </c:pt>
                <c:pt idx="1">
                  <c:v>8.0671394824589946</c:v>
                </c:pt>
                <c:pt idx="2">
                  <c:v>0</c:v>
                </c:pt>
                <c:pt idx="3">
                  <c:v>0</c:v>
                </c:pt>
                <c:pt idx="4">
                  <c:v>7.5460574166040271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Churchill Hospital (47)</c:v>
                </c:pt>
                <c:pt idx="2">
                  <c:v>Nuffield Orthopaedic Centre (-)</c:v>
                </c:pt>
                <c:pt idx="3">
                  <c:v>Horton General Hospital (-)</c:v>
                </c:pt>
                <c:pt idx="4">
                  <c:v>John Radcliffe Hospital (133)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2.5667886954945676</c:v>
                </c:pt>
                <c:pt idx="1">
                  <c:v>1.9328605175410054</c:v>
                </c:pt>
                <c:pt idx="2">
                  <c:v>0</c:v>
                </c:pt>
                <c:pt idx="3">
                  <c:v>0</c:v>
                </c:pt>
                <c:pt idx="4">
                  <c:v>2.4539425833959729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Sheet1!$G$2:$G$6</c:f>
              <c:numCache>
                <c:formatCode>0.0;;</c:formatCode>
                <c:ptCount val="5"/>
                <c:pt idx="0">
                  <c:v>9.3633403634304422</c:v>
                </c:pt>
                <c:pt idx="1">
                  <c:v>9.6040022116809034</c:v>
                </c:pt>
                <c:pt idx="2">
                  <c:v>9.6676844912969866</c:v>
                </c:pt>
                <c:pt idx="3">
                  <c:v>0</c:v>
                </c:pt>
                <c:pt idx="4">
                  <c:v>9.4187483967946299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Churchill Hospital (89)</c:v>
                </c:pt>
                <c:pt idx="2">
                  <c:v>Nuffield Orthopaedic Centre (44)</c:v>
                </c:pt>
                <c:pt idx="3">
                  <c:v>Horton General Hospital (-)</c:v>
                </c:pt>
                <c:pt idx="4">
                  <c:v>John Radcliffe Hospital (255)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0.63665963656955782</c:v>
                </c:pt>
                <c:pt idx="1">
                  <c:v>0.3959977883190966</c:v>
                </c:pt>
                <c:pt idx="2">
                  <c:v>0.33231550870301341</c:v>
                </c:pt>
                <c:pt idx="3">
                  <c:v>0</c:v>
                </c:pt>
                <c:pt idx="4">
                  <c:v>0.58125160320537006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Sheet1!$G$2:$G$6</c:f>
              <c:numCache>
                <c:formatCode>0.0;;</c:formatCode>
                <c:ptCount val="5"/>
                <c:pt idx="0">
                  <c:v>8.892679455605224</c:v>
                </c:pt>
                <c:pt idx="1">
                  <c:v>0</c:v>
                </c:pt>
                <c:pt idx="2">
                  <c:v>8.5756920734236601</c:v>
                </c:pt>
                <c:pt idx="3">
                  <c:v>0</c:v>
                </c:pt>
                <c:pt idx="4">
                  <c:v>8.8203388309403241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(419)</c:v>
                </c:pt>
                <c:pt idx="1">
                  <c:v>Churchill Hospital (93)</c:v>
                </c:pt>
                <c:pt idx="2">
                  <c:v>Nuffield Orthopaedic Centre (43)</c:v>
                </c:pt>
                <c:pt idx="3">
                  <c:v>Horton General Hospital (-)</c:v>
                </c:pt>
                <c:pt idx="4">
                  <c:v>John Radcliffe Hospital (259)</c:v>
                </c:pt>
              </c:strCache>
            </c:strRef>
          </c:cat>
          <c:val>
            <c:numRef>
              <c:f>Sheet1!$J$2:$J$6</c:f>
              <c:numCache>
                <c:formatCode>0.0;;</c:formatCode>
                <c:ptCount val="5"/>
                <c:pt idx="0">
                  <c:v>0</c:v>
                </c:pt>
                <c:pt idx="1">
                  <c:v>9.5380085833421848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1.107320544394776</c:v>
                </c:pt>
                <c:pt idx="1">
                  <c:v>0.46199141665781518</c:v>
                </c:pt>
                <c:pt idx="2">
                  <c:v>1.4243079265763399</c:v>
                </c:pt>
                <c:pt idx="3">
                  <c:v>0</c:v>
                </c:pt>
                <c:pt idx="4">
                  <c:v>1.1796611690596759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Sheet1!$G$2:$G$6</c:f>
              <c:numCache>
                <c:formatCode>0.0;;</c:formatCode>
                <c:ptCount val="5"/>
                <c:pt idx="0">
                  <c:v>9.1440205605736509</c:v>
                </c:pt>
                <c:pt idx="1">
                  <c:v>0</c:v>
                </c:pt>
                <c:pt idx="2">
                  <c:v>9.1982603284386677</c:v>
                </c:pt>
                <c:pt idx="3">
                  <c:v>0</c:v>
                </c:pt>
                <c:pt idx="4">
                  <c:v>9.0578627660215414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Churchill Hospital (95)</c:v>
                </c:pt>
                <c:pt idx="2">
                  <c:v>Nuffield Orthopaedic Centre (45)</c:v>
                </c:pt>
                <c:pt idx="3">
                  <c:v>Horton General Hospital (-)</c:v>
                </c:pt>
                <c:pt idx="4">
                  <c:v>John Radcliffe Hospital (272)</c:v>
                </c:pt>
              </c:strCache>
            </c:strRef>
          </c:cat>
          <c:val>
            <c:numRef>
              <c:f>Sheet1!$J$2:$J$6</c:f>
              <c:numCache>
                <c:formatCode>0.0;;</c:formatCode>
                <c:ptCount val="5"/>
                <c:pt idx="0">
                  <c:v>0</c:v>
                </c:pt>
                <c:pt idx="1">
                  <c:v>9.8922288226342303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0.85597943942634913</c:v>
                </c:pt>
                <c:pt idx="1">
                  <c:v>0.10777117736576969</c:v>
                </c:pt>
                <c:pt idx="2">
                  <c:v>0.8017396715613323</c:v>
                </c:pt>
                <c:pt idx="3">
                  <c:v>0</c:v>
                </c:pt>
                <c:pt idx="4">
                  <c:v>0.94213723397845861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Sheet1!$G$2:$G$6</c:f>
              <c:numCache>
                <c:formatCode>0.0;;</c:formatCode>
                <c:ptCount val="5"/>
                <c:pt idx="0">
                  <c:v>8.8685473390967218</c:v>
                </c:pt>
                <c:pt idx="1">
                  <c:v>0</c:v>
                </c:pt>
                <c:pt idx="2">
                  <c:v>9.0074752492986399</c:v>
                </c:pt>
                <c:pt idx="3">
                  <c:v>0</c:v>
                </c:pt>
                <c:pt idx="4">
                  <c:v>8.7098116306401998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Sheet1!$I$2:$I$6</c:f>
              <c:numCache>
                <c:formatCode>0.0;;</c:formatCode>
                <c:ptCount val="5"/>
                <c:pt idx="0">
                  <c:v>0</c:v>
                </c:pt>
                <c:pt idx="1">
                  <c:v>9.5675008480958965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Churchill Hospital (95)</c:v>
                </c:pt>
                <c:pt idx="2">
                  <c:v>Nuffield Orthopaedic Centre (46)</c:v>
                </c:pt>
                <c:pt idx="3">
                  <c:v>Horton General Hospital (-)</c:v>
                </c:pt>
                <c:pt idx="4">
                  <c:v>John Radcliffe Hospital (268)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1.1314526609032782</c:v>
                </c:pt>
                <c:pt idx="1">
                  <c:v>0.43249915190410348</c:v>
                </c:pt>
                <c:pt idx="2">
                  <c:v>0.99252475070136015</c:v>
                </c:pt>
                <c:pt idx="3">
                  <c:v>0</c:v>
                </c:pt>
                <c:pt idx="4">
                  <c:v>1.2901883693598002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Sheet1!$G$2:$G$6</c:f>
              <c:numCache>
                <c:formatCode>0.0;;</c:formatCode>
                <c:ptCount val="5"/>
                <c:pt idx="0">
                  <c:v>8.665761946305798</c:v>
                </c:pt>
                <c:pt idx="1">
                  <c:v>8.705552241976978</c:v>
                </c:pt>
                <c:pt idx="2">
                  <c:v>8.3088418123972865</c:v>
                </c:pt>
                <c:pt idx="3">
                  <c:v>0</c:v>
                </c:pt>
                <c:pt idx="4">
                  <c:v>8.6065141994120093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Churchill Hospital (88)</c:v>
                </c:pt>
                <c:pt idx="2">
                  <c:v>Nuffield Orthopaedic Centre (45)</c:v>
                </c:pt>
                <c:pt idx="3">
                  <c:v>Horton General Hospital (-)</c:v>
                </c:pt>
                <c:pt idx="4">
                  <c:v>John Radcliffe Hospital (251)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1.334238053694202</c:v>
                </c:pt>
                <c:pt idx="1">
                  <c:v>1.294447758023022</c:v>
                </c:pt>
                <c:pt idx="2">
                  <c:v>1.6911581876027135</c:v>
                </c:pt>
                <c:pt idx="3">
                  <c:v>0</c:v>
                </c:pt>
                <c:pt idx="4">
                  <c:v>1.3934858005879907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Sheet1!$G$2:$G$6</c:f>
              <c:numCache>
                <c:formatCode>0.0;;</c:formatCode>
                <c:ptCount val="5"/>
                <c:pt idx="0">
                  <c:v>8.8050004771712622</c:v>
                </c:pt>
                <c:pt idx="1">
                  <c:v>9.0374366270221422</c:v>
                </c:pt>
                <c:pt idx="2">
                  <c:v>7.8709261234540371</c:v>
                </c:pt>
                <c:pt idx="3">
                  <c:v>0</c:v>
                </c:pt>
                <c:pt idx="4">
                  <c:v>8.8340340727435418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Churchill Hospital (95)</c:v>
                </c:pt>
                <c:pt idx="2">
                  <c:v>Nuffield Orthopaedic Centre (46)</c:v>
                </c:pt>
                <c:pt idx="3">
                  <c:v>Horton General Hospital (-)</c:v>
                </c:pt>
                <c:pt idx="4">
                  <c:v>John Radcliffe Hospital (270)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1.1949995228287378</c:v>
                </c:pt>
                <c:pt idx="1">
                  <c:v>0.96256337297785777</c:v>
                </c:pt>
                <c:pt idx="2">
                  <c:v>2.1290738765459629</c:v>
                </c:pt>
                <c:pt idx="3">
                  <c:v>0</c:v>
                </c:pt>
                <c:pt idx="4">
                  <c:v>1.1659659272564582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Sheet1!$G$2:$G$6</c:f>
              <c:numCache>
                <c:formatCode>0.0;;</c:formatCode>
                <c:ptCount val="5"/>
                <c:pt idx="0">
                  <c:v>8.8459423916050337</c:v>
                </c:pt>
                <c:pt idx="1">
                  <c:v>0</c:v>
                </c:pt>
                <c:pt idx="2">
                  <c:v>8.7784371655986106</c:v>
                </c:pt>
                <c:pt idx="3">
                  <c:v>0</c:v>
                </c:pt>
                <c:pt idx="4">
                  <c:v>8.7337556103205323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Sheet1!$I$2:$I$6</c:f>
              <c:numCache>
                <c:formatCode>0.0;;</c:formatCode>
                <c:ptCount val="5"/>
                <c:pt idx="0">
                  <c:v>0</c:v>
                </c:pt>
                <c:pt idx="1">
                  <c:v>9.5540004324713568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Churchill Hospital (93)</c:v>
                </c:pt>
                <c:pt idx="2">
                  <c:v>Nuffield Orthopaedic Centre (44)</c:v>
                </c:pt>
                <c:pt idx="3">
                  <c:v>Horton General Hospital (-)</c:v>
                </c:pt>
                <c:pt idx="4">
                  <c:v>John Radcliffe Hospital (268)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1.1540576083949663</c:v>
                </c:pt>
                <c:pt idx="1">
                  <c:v>0.44599956752864323</c:v>
                </c:pt>
                <c:pt idx="2">
                  <c:v>1.2215628344013894</c:v>
                </c:pt>
                <c:pt idx="3">
                  <c:v>0</c:v>
                </c:pt>
                <c:pt idx="4">
                  <c:v>1.2662443896794677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Sheet1!$E$2:$E$6</c:f>
              <c:numCache>
                <c:formatCode>0.0;;</c:formatCode>
                <c:ptCount val="5"/>
                <c:pt idx="0">
                  <c:v>0</c:v>
                </c:pt>
                <c:pt idx="1">
                  <c:v>0</c:v>
                </c:pt>
                <c:pt idx="2">
                  <c:v>5.2935285065237956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Sheet1!$G$2:$G$6</c:f>
              <c:numCache>
                <c:formatCode>0.0;;</c:formatCode>
                <c:ptCount val="5"/>
                <c:pt idx="0">
                  <c:v>7.7060973125260759</c:v>
                </c:pt>
                <c:pt idx="1">
                  <c:v>0</c:v>
                </c:pt>
                <c:pt idx="2">
                  <c:v>0</c:v>
                </c:pt>
                <c:pt idx="3">
                  <c:v>0</c:v>
                </c:pt>
                <c:pt idx="4">
                  <c:v>7.7992088676082867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Sheet1!$H$2:$H$6</c:f>
              <c:numCache>
                <c:formatCode>0.0;;</c:formatCode>
                <c:ptCount val="5"/>
                <c:pt idx="0">
                  <c:v>0</c:v>
                </c:pt>
                <c:pt idx="1">
                  <c:v>8.6022904258290431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Churchill Hospital (95)</c:v>
                </c:pt>
                <c:pt idx="2">
                  <c:v>Nuffield Orthopaedic Centre (46)</c:v>
                </c:pt>
                <c:pt idx="3">
                  <c:v>Horton General Hospital (-)</c:v>
                </c:pt>
                <c:pt idx="4">
                  <c:v>John Radcliffe Hospital (265)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2.2939026874739241</c:v>
                </c:pt>
                <c:pt idx="1">
                  <c:v>1.3977095741709569</c:v>
                </c:pt>
                <c:pt idx="2">
                  <c:v>4.7064714934762044</c:v>
                </c:pt>
                <c:pt idx="3">
                  <c:v>0</c:v>
                </c:pt>
                <c:pt idx="4">
                  <c:v>2.2007911323917133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Sheet1!$G$2:$G$6</c:f>
              <c:numCache>
                <c:formatCode>0.0;;</c:formatCode>
                <c:ptCount val="5"/>
                <c:pt idx="0">
                  <c:v>7.7318273222872183</c:v>
                </c:pt>
                <c:pt idx="1">
                  <c:v>7.6844295687821749</c:v>
                </c:pt>
                <c:pt idx="2">
                  <c:v>6.7073344191537414</c:v>
                </c:pt>
                <c:pt idx="3">
                  <c:v>0</c:v>
                </c:pt>
                <c:pt idx="4">
                  <c:v>7.8029856712541834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(87)</c:v>
                </c:pt>
                <c:pt idx="2">
                  <c:v>Nuffield Orthopaedic Centre (44)</c:v>
                </c:pt>
                <c:pt idx="3">
                  <c:v>Horton General Hospital (-)</c:v>
                </c:pt>
                <c:pt idx="4">
                  <c:v>John Radcliffe Hospital (251)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2.2681726777127817</c:v>
                </c:pt>
                <c:pt idx="1">
                  <c:v>2.3155704312178251</c:v>
                </c:pt>
                <c:pt idx="2">
                  <c:v>3.2926655808462586</c:v>
                </c:pt>
                <c:pt idx="3">
                  <c:v>0</c:v>
                </c:pt>
                <c:pt idx="4">
                  <c:v>2.1970143287458166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Sheet1!$G$2:$G$6</c:f>
              <c:numCache>
                <c:formatCode>0.0;;</c:formatCode>
                <c:ptCount val="5"/>
                <c:pt idx="0">
                  <c:v>7.3463343965852728</c:v>
                </c:pt>
                <c:pt idx="1">
                  <c:v>0</c:v>
                </c:pt>
                <c:pt idx="2">
                  <c:v>7.5617537211089871</c:v>
                </c:pt>
                <c:pt idx="3">
                  <c:v>0</c:v>
                </c:pt>
                <c:pt idx="4">
                  <c:v>7.2794109072951514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Sheet1!$I$2:$I$6</c:f>
              <c:numCache>
                <c:formatCode>0.0;;</c:formatCode>
                <c:ptCount val="5"/>
                <c:pt idx="0">
                  <c:v>0</c:v>
                </c:pt>
                <c:pt idx="1">
                  <c:v>8.1608433298176628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(91)</c:v>
                </c:pt>
                <c:pt idx="2">
                  <c:v>Nuffield Orthopaedic Centre (44)</c:v>
                </c:pt>
                <c:pt idx="3">
                  <c:v>Horton General Hospital (-)</c:v>
                </c:pt>
                <c:pt idx="4">
                  <c:v>John Radcliffe Hospital (262)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2.6536656034147272</c:v>
                </c:pt>
                <c:pt idx="1">
                  <c:v>1.8391566701823372</c:v>
                </c:pt>
                <c:pt idx="2">
                  <c:v>2.4382462788910129</c:v>
                </c:pt>
                <c:pt idx="3">
                  <c:v>0</c:v>
                </c:pt>
                <c:pt idx="4">
                  <c:v>2.7205890927048486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Sheet1!$G$2:$G$6</c:f>
              <c:numCache>
                <c:formatCode>0.0;;</c:formatCode>
                <c:ptCount val="5"/>
                <c:pt idx="0">
                  <c:v>9.144881498201574</c:v>
                </c:pt>
                <c:pt idx="1">
                  <c:v>9.4044383751500114</c:v>
                </c:pt>
                <c:pt idx="2">
                  <c:v>8.6580098786681674</c:v>
                </c:pt>
                <c:pt idx="3">
                  <c:v>0</c:v>
                </c:pt>
                <c:pt idx="4">
                  <c:v>9.0915135401960008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Churchill Hospital (94)</c:v>
                </c:pt>
                <c:pt idx="2">
                  <c:v>Nuffield Orthopaedic Centre (45)</c:v>
                </c:pt>
                <c:pt idx="3">
                  <c:v>Horton General Hospital (-)</c:v>
                </c:pt>
                <c:pt idx="4">
                  <c:v>John Radcliffe Hospital (259)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0.85511850179842597</c:v>
                </c:pt>
                <c:pt idx="1">
                  <c:v>0.59556162484998865</c:v>
                </c:pt>
                <c:pt idx="2">
                  <c:v>1.3419901213318326</c:v>
                </c:pt>
                <c:pt idx="3">
                  <c:v>0</c:v>
                </c:pt>
                <c:pt idx="4">
                  <c:v>0.90848645980399922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Sheet1!$G$2:$G$6</c:f>
              <c:numCache>
                <c:formatCode>0.0;;</c:formatCode>
                <c:ptCount val="5"/>
                <c:pt idx="0">
                  <c:v>7.8750532401837248</c:v>
                </c:pt>
                <c:pt idx="1">
                  <c:v>0</c:v>
                </c:pt>
                <c:pt idx="2">
                  <c:v>7.5606844147613597</c:v>
                </c:pt>
                <c:pt idx="3">
                  <c:v>0</c:v>
                </c:pt>
                <c:pt idx="4">
                  <c:v>7.7660196843319182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Sheet1!$I$2:$I$6</c:f>
              <c:numCache>
                <c:formatCode>0.0;;</c:formatCode>
                <c:ptCount val="5"/>
                <c:pt idx="0">
                  <c:v>0</c:v>
                </c:pt>
                <c:pt idx="1">
                  <c:v>8.8225657186284501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(368)</c:v>
                </c:pt>
                <c:pt idx="1">
                  <c:v>Churchill Hospital (76)</c:v>
                </c:pt>
                <c:pt idx="2">
                  <c:v>Nuffield Orthopaedic Centre (36)</c:v>
                </c:pt>
                <c:pt idx="3">
                  <c:v>Horton General Hospital (-)</c:v>
                </c:pt>
                <c:pt idx="4">
                  <c:v>John Radcliffe Hospital (233)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2.1249467598162752</c:v>
                </c:pt>
                <c:pt idx="1">
                  <c:v>1.1774342813715499</c:v>
                </c:pt>
                <c:pt idx="2">
                  <c:v>2.4393155852386403</c:v>
                </c:pt>
                <c:pt idx="3">
                  <c:v>0</c:v>
                </c:pt>
                <c:pt idx="4">
                  <c:v>2.2339803156680818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Sheet1!$G$2:$G$6</c:f>
              <c:numCache>
                <c:formatCode>0.0;;</c:formatCode>
                <c:ptCount val="5"/>
                <c:pt idx="0">
                  <c:v>9.4733864045228788</c:v>
                </c:pt>
                <c:pt idx="1">
                  <c:v>9.7259152625586722</c:v>
                </c:pt>
                <c:pt idx="2">
                  <c:v>0</c:v>
                </c:pt>
                <c:pt idx="3">
                  <c:v>0</c:v>
                </c:pt>
                <c:pt idx="4">
                  <c:v>9.453919956538293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Churchill Hospital (96)</c:v>
                </c:pt>
                <c:pt idx="2">
                  <c:v>Nuffield Orthopaedic Centre (44)</c:v>
                </c:pt>
                <c:pt idx="3">
                  <c:v>Horton General Hospital (-)</c:v>
                </c:pt>
                <c:pt idx="4">
                  <c:v>John Radcliffe Hospital (269)</c:v>
                </c:pt>
              </c:strCache>
            </c:strRef>
          </c:cat>
          <c:val>
            <c:numRef>
              <c:f>Sheet1!$J$2:$J$6</c:f>
              <c:numCache>
                <c:formatCode>0.0;;</c:formatCode>
                <c:ptCount val="5"/>
                <c:pt idx="0">
                  <c:v>0</c:v>
                </c:pt>
                <c:pt idx="1">
                  <c:v>0</c:v>
                </c:pt>
                <c:pt idx="2">
                  <c:v>9.9265876408685294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0.52661359547712117</c:v>
                </c:pt>
                <c:pt idx="1">
                  <c:v>0.27408473744132777</c:v>
                </c:pt>
                <c:pt idx="2">
                  <c:v>7.3412359131470595E-2</c:v>
                </c:pt>
                <c:pt idx="3">
                  <c:v>0</c:v>
                </c:pt>
                <c:pt idx="4">
                  <c:v>0.54608004346170702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Sheet1!$G$2:$G$6</c:f>
              <c:numCache>
                <c:formatCode>0.0;;</c:formatCode>
                <c:ptCount val="5"/>
                <c:pt idx="0">
                  <c:v>8.7034441484640848</c:v>
                </c:pt>
                <c:pt idx="1">
                  <c:v>0</c:v>
                </c:pt>
                <c:pt idx="2">
                  <c:v>7.8655111062782472</c:v>
                </c:pt>
                <c:pt idx="3">
                  <c:v>0</c:v>
                </c:pt>
                <c:pt idx="4">
                  <c:v>8.5468906133041465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Sheet1!$I$2:$I$6</c:f>
              <c:numCache>
                <c:formatCode>0.0;;</c:formatCode>
                <c:ptCount val="5"/>
                <c:pt idx="0">
                  <c:v>0</c:v>
                </c:pt>
                <c:pt idx="1">
                  <c:v>9.6258037562166461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Churchill Hospital (83)</c:v>
                </c:pt>
                <c:pt idx="2">
                  <c:v>Nuffield Orthopaedic Centre (43)</c:v>
                </c:pt>
                <c:pt idx="3">
                  <c:v>Horton General Hospital (-)</c:v>
                </c:pt>
                <c:pt idx="4">
                  <c:v>John Radcliffe Hospital (218)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1.2965558515359152</c:v>
                </c:pt>
                <c:pt idx="1">
                  <c:v>0.37419624378335392</c:v>
                </c:pt>
                <c:pt idx="2">
                  <c:v>2.1344888937217528</c:v>
                </c:pt>
                <c:pt idx="3">
                  <c:v>0</c:v>
                </c:pt>
                <c:pt idx="4">
                  <c:v>1.4531093866958535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Sheet1!$G$2:$G$6</c:f>
              <c:numCache>
                <c:formatCode>0.0;;</c:formatCode>
                <c:ptCount val="5"/>
                <c:pt idx="0">
                  <c:v>8.2699005823067555</c:v>
                </c:pt>
                <c:pt idx="1">
                  <c:v>8.7499879585367868</c:v>
                </c:pt>
                <c:pt idx="2">
                  <c:v>0</c:v>
                </c:pt>
                <c:pt idx="3">
                  <c:v>0</c:v>
                </c:pt>
                <c:pt idx="4">
                  <c:v>8.22755135947234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Sheet1!$H$2:$H$6</c:f>
              <c:numCache>
                <c:formatCode>0.0;;</c:formatCode>
                <c:ptCount val="5"/>
                <c:pt idx="0">
                  <c:v>0</c:v>
                </c:pt>
                <c:pt idx="1">
                  <c:v>0</c:v>
                </c:pt>
                <c:pt idx="2">
                  <c:v>9.1350025687436229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Churchill Hospital (86)</c:v>
                </c:pt>
                <c:pt idx="2">
                  <c:v>Nuffield Orthopaedic Centre (43)</c:v>
                </c:pt>
                <c:pt idx="3">
                  <c:v>Horton General Hospital (-)</c:v>
                </c:pt>
                <c:pt idx="4">
                  <c:v>John Radcliffe Hospital (257)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1.7300994176932445</c:v>
                </c:pt>
                <c:pt idx="1">
                  <c:v>1.2500120414632132</c:v>
                </c:pt>
                <c:pt idx="2">
                  <c:v>0.86499743125637707</c:v>
                </c:pt>
                <c:pt idx="3">
                  <c:v>0</c:v>
                </c:pt>
                <c:pt idx="4">
                  <c:v>1.77244864052766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Sheet1!$G$2:$G$6</c:f>
              <c:numCache>
                <c:formatCode>0.0;;</c:formatCode>
                <c:ptCount val="5"/>
                <c:pt idx="0">
                  <c:v>8.7768384122515926</c:v>
                </c:pt>
                <c:pt idx="1">
                  <c:v>0</c:v>
                </c:pt>
                <c:pt idx="2">
                  <c:v>0</c:v>
                </c:pt>
                <c:pt idx="3">
                  <c:v>0</c:v>
                </c:pt>
                <c:pt idx="4">
                  <c:v>8.5009929286336749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(36)</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1.2231615877484074</c:v>
                </c:pt>
                <c:pt idx="1">
                  <c:v>0</c:v>
                </c:pt>
                <c:pt idx="2">
                  <c:v>0</c:v>
                </c:pt>
                <c:pt idx="3">
                  <c:v>0</c:v>
                </c:pt>
                <c:pt idx="4">
                  <c:v>1.4990070713663251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Sheet1!$G$2:$G$6</c:f>
              <c:numCache>
                <c:formatCode>0.0;;</c:formatCode>
                <c:ptCount val="5"/>
                <c:pt idx="0">
                  <c:v>8.2439366336036848</c:v>
                </c:pt>
                <c:pt idx="1">
                  <c:v>0</c:v>
                </c:pt>
                <c:pt idx="2">
                  <c:v>0</c:v>
                </c:pt>
                <c:pt idx="3">
                  <c:v>0</c:v>
                </c:pt>
                <c:pt idx="4">
                  <c:v>7.924081496907367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Churchill Hospital (-)</c:v>
                </c:pt>
                <c:pt idx="2">
                  <c:v>Nuffield Orthopaedic Centre (-)</c:v>
                </c:pt>
                <c:pt idx="3">
                  <c:v>Horton General Hospital (-)</c:v>
                </c:pt>
                <c:pt idx="4">
                  <c:v>John Radcliffe Hospital (35)</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1.7560633663963152</c:v>
                </c:pt>
                <c:pt idx="1">
                  <c:v>0</c:v>
                </c:pt>
                <c:pt idx="2">
                  <c:v>0</c:v>
                </c:pt>
                <c:pt idx="3">
                  <c:v>0</c:v>
                </c:pt>
                <c:pt idx="4">
                  <c:v>2.075918503092633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Sheet1!$G$2:$G$6</c:f>
              <c:numCache>
                <c:formatCode>0.0;;</c:formatCode>
                <c:ptCount val="5"/>
                <c:pt idx="0">
                  <c:v>7.1608697884959138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Churchill Hospital (-)</c:v>
                </c:pt>
                <c:pt idx="2">
                  <c:v>Nuffield Orthopaedic Centre (-)</c:v>
                </c:pt>
                <c:pt idx="3">
                  <c:v>Horton General Hospital (-)</c:v>
                </c:pt>
                <c:pt idx="4">
                  <c:v>John Radcliffe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2.8391302115040862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Sheet1!$G$2:$G$6</c:f>
              <c:numCache>
                <c:formatCode>0.0;;</c:formatCode>
                <c:ptCount val="5"/>
                <c:pt idx="0">
                  <c:v>8.1357515400392355</c:v>
                </c:pt>
                <c:pt idx="1">
                  <c:v>0</c:v>
                </c:pt>
                <c:pt idx="2">
                  <c:v>0</c:v>
                </c:pt>
                <c:pt idx="3">
                  <c:v>0</c:v>
                </c:pt>
                <c:pt idx="4">
                  <c:v>7.8394341152370668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Churchill Hospital (-)</c:v>
                </c:pt>
                <c:pt idx="2">
                  <c:v>Nuffield Orthopaedic Centre (-)</c:v>
                </c:pt>
                <c:pt idx="3">
                  <c:v>Horton General Hospital (-)</c:v>
                </c:pt>
                <c:pt idx="4">
                  <c:v>John Radcliffe Hospital (84)</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1.8642484599607645</c:v>
                </c:pt>
                <c:pt idx="1">
                  <c:v>0</c:v>
                </c:pt>
                <c:pt idx="2">
                  <c:v>0</c:v>
                </c:pt>
                <c:pt idx="3">
                  <c:v>0</c:v>
                </c:pt>
                <c:pt idx="4">
                  <c:v>2.1605658847629332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Sheet1!$G$2:$G$6</c:f>
              <c:numCache>
                <c:formatCode>0.0;;</c:formatCode>
                <c:ptCount val="5"/>
                <c:pt idx="0">
                  <c:v>7.8791770411205961</c:v>
                </c:pt>
                <c:pt idx="1">
                  <c:v>0</c:v>
                </c:pt>
                <c:pt idx="2">
                  <c:v>0</c:v>
                </c:pt>
                <c:pt idx="3">
                  <c:v>0</c:v>
                </c:pt>
                <c:pt idx="4">
                  <c:v>8.509033544820138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(96)</c:v>
                </c:pt>
                <c:pt idx="1">
                  <c:v>Churchill Hospital (-)</c:v>
                </c:pt>
                <c:pt idx="2">
                  <c:v>Nuffield Orthopaedic Centre (-)</c:v>
                </c:pt>
                <c:pt idx="3">
                  <c:v>Horton General Hospital (-)</c:v>
                </c:pt>
                <c:pt idx="4">
                  <c:v>John Radcliffe Hospital (61)</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2.1208229588794039</c:v>
                </c:pt>
                <c:pt idx="1">
                  <c:v>0</c:v>
                </c:pt>
                <c:pt idx="2">
                  <c:v>0</c:v>
                </c:pt>
                <c:pt idx="3">
                  <c:v>0</c:v>
                </c:pt>
                <c:pt idx="4">
                  <c:v>1.490966455179862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Sheet1!$G$2:$G$6</c:f>
              <c:numCache>
                <c:formatCode>0.0;;</c:formatCode>
                <c:ptCount val="5"/>
                <c:pt idx="0">
                  <c:v>6.2578701884695187</c:v>
                </c:pt>
                <c:pt idx="1">
                  <c:v>0</c:v>
                </c:pt>
                <c:pt idx="2">
                  <c:v>0</c:v>
                </c:pt>
                <c:pt idx="3">
                  <c:v>0</c:v>
                </c:pt>
                <c:pt idx="4">
                  <c:v>5.9714113273360363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Churchill Hospital (-)</c:v>
                </c:pt>
                <c:pt idx="2">
                  <c:v>Nuffield Orthopaedic Centre (-)</c:v>
                </c:pt>
                <c:pt idx="3">
                  <c:v>Horton General Hospital (-)</c:v>
                </c:pt>
                <c:pt idx="4">
                  <c:v>John Radcliffe Hospital (52)</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3.7421298115304813</c:v>
                </c:pt>
                <c:pt idx="1">
                  <c:v>0</c:v>
                </c:pt>
                <c:pt idx="2">
                  <c:v>0</c:v>
                </c:pt>
                <c:pt idx="3">
                  <c:v>0</c:v>
                </c:pt>
                <c:pt idx="4">
                  <c:v>4.0285886726639637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Churchill Hospital (-)</c:v>
                </c:pt>
                <c:pt idx="2">
                  <c:v>Nuffield Orthopaedic Centre (-)</c:v>
                </c:pt>
                <c:pt idx="3">
                  <c:v>Horton General Hospital (-)</c:v>
                </c:pt>
                <c:pt idx="4">
                  <c:v>John Radcliffe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Sheet1!$G$2:$G$6</c:f>
              <c:numCache>
                <c:formatCode>0.0;;</c:formatCode>
                <c:ptCount val="5"/>
                <c:pt idx="0">
                  <c:v>6.8256662582986856</c:v>
                </c:pt>
                <c:pt idx="1">
                  <c:v>0</c:v>
                </c:pt>
                <c:pt idx="2">
                  <c:v>5.6903104529549191</c:v>
                </c:pt>
                <c:pt idx="3">
                  <c:v>0</c:v>
                </c:pt>
                <c:pt idx="4">
                  <c:v>6.7992636339433616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Sheet1!$I$2:$I$6</c:f>
              <c:numCache>
                <c:formatCode>0.0;;</c:formatCode>
                <c:ptCount val="5"/>
                <c:pt idx="0">
                  <c:v>0</c:v>
                </c:pt>
                <c:pt idx="1">
                  <c:v>7.9199947139157114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(424)</c:v>
                </c:pt>
                <c:pt idx="1">
                  <c:v>Churchill Hospital (95)</c:v>
                </c:pt>
                <c:pt idx="2">
                  <c:v>Nuffield Orthopaedic Centre (43)</c:v>
                </c:pt>
                <c:pt idx="3">
                  <c:v>Horton General Hospital (-)</c:v>
                </c:pt>
                <c:pt idx="4">
                  <c:v>John Radcliffe Hospital (259)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3.1743337417013144</c:v>
                </c:pt>
                <c:pt idx="1">
                  <c:v>2.0800052860842886</c:v>
                </c:pt>
                <c:pt idx="2">
                  <c:v>4.3096895470450809</c:v>
                </c:pt>
                <c:pt idx="3">
                  <c:v>0</c:v>
                </c:pt>
                <c:pt idx="4">
                  <c:v>3.2007363660566384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Sheet1!$G$2:$G$6</c:f>
              <c:numCache>
                <c:formatCode>0.0;;</c:formatCode>
                <c:ptCount val="5"/>
                <c:pt idx="0">
                  <c:v>5.9200146031157912</c:v>
                </c:pt>
                <c:pt idx="1">
                  <c:v>0</c:v>
                </c:pt>
                <c:pt idx="2">
                  <c:v>4.9832550260062849</c:v>
                </c:pt>
                <c:pt idx="3">
                  <c:v>0</c:v>
                </c:pt>
                <c:pt idx="4">
                  <c:v>5.9203264651566538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Sheet1!$I$2:$I$6</c:f>
              <c:numCache>
                <c:formatCode>0.0;;</c:formatCode>
                <c:ptCount val="5"/>
                <c:pt idx="0">
                  <c:v>0</c:v>
                </c:pt>
                <c:pt idx="1">
                  <c:v>7.2637907348420434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Churchill Hospital (70)</c:v>
                </c:pt>
                <c:pt idx="2">
                  <c:v>Nuffield Orthopaedic Centre (36)</c:v>
                </c:pt>
                <c:pt idx="3">
                  <c:v>Horton General Hospital (-)</c:v>
                </c:pt>
                <c:pt idx="4">
                  <c:v>John Radcliffe Hospital (185)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4.0799853968842088</c:v>
                </c:pt>
                <c:pt idx="1">
                  <c:v>2.7362092651579566</c:v>
                </c:pt>
                <c:pt idx="2">
                  <c:v>5.0167449739937151</c:v>
                </c:pt>
                <c:pt idx="3">
                  <c:v>0</c:v>
                </c:pt>
                <c:pt idx="4">
                  <c:v>4.0796735348433462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Sheet1!$F$2:$F$6</c:f>
              <c:numCache>
                <c:formatCode>0.0;;</c:formatCode>
                <c:ptCount val="5"/>
                <c:pt idx="0">
                  <c:v>0</c:v>
                </c:pt>
                <c:pt idx="1">
                  <c:v>0</c:v>
                </c:pt>
                <c:pt idx="2">
                  <c:v>0</c:v>
                </c:pt>
                <c:pt idx="3">
                  <c:v>0</c:v>
                </c:pt>
                <c:pt idx="4">
                  <c:v>7.3684652588339956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Sheet1!$G$2:$G$6</c:f>
              <c:numCache>
                <c:formatCode>0.0;;</c:formatCode>
                <c:ptCount val="5"/>
                <c:pt idx="0">
                  <c:v>8.0523237246735579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Sheet1!$H$2:$H$6</c:f>
              <c:numCache>
                <c:formatCode>0.0;;</c:formatCode>
                <c:ptCount val="5"/>
                <c:pt idx="0">
                  <c:v>0</c:v>
                </c:pt>
                <c:pt idx="1">
                  <c:v>0</c:v>
                </c:pt>
                <c:pt idx="2">
                  <c:v>9.2155478862858011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Churchill Hospital (-)</c:v>
                </c:pt>
                <c:pt idx="2">
                  <c:v>Nuffield Orthopaedic Centre (38)</c:v>
                </c:pt>
                <c:pt idx="3">
                  <c:v>Horton General Hospital (-)</c:v>
                </c:pt>
                <c:pt idx="4">
                  <c:v>John Radcliffe Hospital (101)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1.9476762753264421</c:v>
                </c:pt>
                <c:pt idx="1">
                  <c:v>0</c:v>
                </c:pt>
                <c:pt idx="2">
                  <c:v>0.78445211371419887</c:v>
                </c:pt>
                <c:pt idx="3">
                  <c:v>0</c:v>
                </c:pt>
                <c:pt idx="4">
                  <c:v>2.6315347411660044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Sheet1!$G$2:$G$6</c:f>
              <c:numCache>
                <c:formatCode>0.0;;</c:formatCode>
                <c:ptCount val="5"/>
                <c:pt idx="0">
                  <c:v>6.9344140448670242</c:v>
                </c:pt>
                <c:pt idx="1">
                  <c:v>0</c:v>
                </c:pt>
                <c:pt idx="2">
                  <c:v>6.2585377186263189</c:v>
                </c:pt>
                <c:pt idx="3">
                  <c:v>0</c:v>
                </c:pt>
                <c:pt idx="4">
                  <c:v>6.8256168547231706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(46)</c:v>
                </c:pt>
                <c:pt idx="3">
                  <c:v>Horton General Hospital (-)</c:v>
                </c:pt>
                <c:pt idx="4">
                  <c:v>John Radcliffe Hospital (270)</c:v>
                </c:pt>
              </c:strCache>
            </c:strRef>
          </c:cat>
          <c:val>
            <c:numRef>
              <c:f>Sheet1!$J$2:$J$6</c:f>
              <c:numCache>
                <c:formatCode>0.0;;</c:formatCode>
                <c:ptCount val="5"/>
                <c:pt idx="0">
                  <c:v>0</c:v>
                </c:pt>
                <c:pt idx="1">
                  <c:v>8.425043541103225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3.0655859551329758</c:v>
                </c:pt>
                <c:pt idx="1">
                  <c:v>1.574956458896775</c:v>
                </c:pt>
                <c:pt idx="2">
                  <c:v>3.7414622813736811</c:v>
                </c:pt>
                <c:pt idx="3">
                  <c:v>0</c:v>
                </c:pt>
                <c:pt idx="4">
                  <c:v>3.1743831452768294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Sheet1!$G$2:$G$6</c:f>
              <c:numCache>
                <c:formatCode>0.0;;</c:formatCode>
                <c:ptCount val="5"/>
                <c:pt idx="0">
                  <c:v>8.1572315030953568</c:v>
                </c:pt>
                <c:pt idx="1">
                  <c:v>0</c:v>
                </c:pt>
                <c:pt idx="2">
                  <c:v>8.2514533179532261</c:v>
                </c:pt>
                <c:pt idx="3">
                  <c:v>0</c:v>
                </c:pt>
                <c:pt idx="4">
                  <c:v>7.8946514864870201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(409)</c:v>
                </c:pt>
                <c:pt idx="1">
                  <c:v>Churchill Hospital (91)</c:v>
                </c:pt>
                <c:pt idx="2">
                  <c:v>Nuffield Orthopaedic Centre (45)</c:v>
                </c:pt>
                <c:pt idx="3">
                  <c:v>Horton General Hospital (-)</c:v>
                </c:pt>
                <c:pt idx="4">
                  <c:v>John Radcliffe Hospital (250)</c:v>
                </c:pt>
              </c:strCache>
            </c:strRef>
          </c:cat>
          <c:val>
            <c:numRef>
              <c:f>Sheet1!$J$2:$J$6</c:f>
              <c:numCache>
                <c:formatCode>0.0;;</c:formatCode>
                <c:ptCount val="5"/>
                <c:pt idx="0">
                  <c:v>0</c:v>
                </c:pt>
                <c:pt idx="1">
                  <c:v>9.8343189282717045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1.8427684969046432</c:v>
                </c:pt>
                <c:pt idx="1">
                  <c:v>0.16568107172829549</c:v>
                </c:pt>
                <c:pt idx="2">
                  <c:v>1.7485466820467739</c:v>
                </c:pt>
                <c:pt idx="3">
                  <c:v>0</c:v>
                </c:pt>
                <c:pt idx="4">
                  <c:v>2.1053485135129799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Sheet1!$G$2:$G$6</c:f>
              <c:numCache>
                <c:formatCode>0.0;;</c:formatCode>
                <c:ptCount val="5"/>
                <c:pt idx="0">
                  <c:v>8.9880971062523596</c:v>
                </c:pt>
                <c:pt idx="1">
                  <c:v>0</c:v>
                </c:pt>
                <c:pt idx="2">
                  <c:v>9.10915726908115</c:v>
                </c:pt>
                <c:pt idx="3">
                  <c:v>0</c:v>
                </c:pt>
                <c:pt idx="4">
                  <c:v>8.9375088253429862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Churchill Hospital (87)</c:v>
                </c:pt>
                <c:pt idx="2">
                  <c:v>Nuffield Orthopaedic Centre (39)</c:v>
                </c:pt>
                <c:pt idx="3">
                  <c:v>Horton General Hospital (-)</c:v>
                </c:pt>
                <c:pt idx="4">
                  <c:v>John Radcliffe Hospital (196)</c:v>
                </c:pt>
              </c:strCache>
            </c:strRef>
          </c:cat>
          <c:val>
            <c:numRef>
              <c:f>Sheet1!$J$2:$J$6</c:f>
              <c:numCache>
                <c:formatCode>0.0;;</c:formatCode>
                <c:ptCount val="5"/>
                <c:pt idx="0">
                  <c:v>0</c:v>
                </c:pt>
                <c:pt idx="1">
                  <c:v>9.606169843581748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1.0119028937476404</c:v>
                </c:pt>
                <c:pt idx="1">
                  <c:v>0.39383015641825203</c:v>
                </c:pt>
                <c:pt idx="2">
                  <c:v>0.89084273091885002</c:v>
                </c:pt>
                <c:pt idx="3">
                  <c:v>0</c:v>
                </c:pt>
                <c:pt idx="4">
                  <c:v>1.0624911746570138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Sheet1!$G$2:$G$6</c:f>
              <c:numCache>
                <c:formatCode>0.0;;</c:formatCode>
                <c:ptCount val="5"/>
                <c:pt idx="0">
                  <c:v>6.4040176454814093</c:v>
                </c:pt>
                <c:pt idx="1">
                  <c:v>0</c:v>
                </c:pt>
                <c:pt idx="2">
                  <c:v>4.9301293434088214</c:v>
                </c:pt>
                <c:pt idx="3">
                  <c:v>0</c:v>
                </c:pt>
                <c:pt idx="4">
                  <c:v>6.3361865216840263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Sheet1!$I$2:$I$6</c:f>
              <c:numCache>
                <c:formatCode>0.0;;</c:formatCode>
                <c:ptCount val="5"/>
                <c:pt idx="0">
                  <c:v>0</c:v>
                </c:pt>
                <c:pt idx="1">
                  <c:v>8.2495030401471148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Churchill Hospital (58)</c:v>
                </c:pt>
                <c:pt idx="2">
                  <c:v>Nuffield Orthopaedic Centre (35)</c:v>
                </c:pt>
                <c:pt idx="3">
                  <c:v>Horton General Hospital (-)</c:v>
                </c:pt>
                <c:pt idx="4">
                  <c:v>John Radcliffe Hospital (167)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3.5959823545185907</c:v>
                </c:pt>
                <c:pt idx="1">
                  <c:v>1.7504969598528852</c:v>
                </c:pt>
                <c:pt idx="2">
                  <c:v>5.0698706565911786</c:v>
                </c:pt>
                <c:pt idx="3">
                  <c:v>0</c:v>
                </c:pt>
                <c:pt idx="4">
                  <c:v>3.6638134783159737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Sheet1!$G$2:$G$6</c:f>
              <c:numCache>
                <c:formatCode>0.0;;</c:formatCode>
                <c:ptCount val="5"/>
                <c:pt idx="0">
                  <c:v>5.0104934666783789</c:v>
                </c:pt>
                <c:pt idx="1">
                  <c:v>5.4797211707045177</c:v>
                </c:pt>
                <c:pt idx="2">
                  <c:v>3.652400545882224</c:v>
                </c:pt>
                <c:pt idx="3">
                  <c:v>0</c:v>
                </c:pt>
                <c:pt idx="4">
                  <c:v>4.9554041115855449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Churchill Hospital (77)</c:v>
                </c:pt>
                <c:pt idx="2">
                  <c:v>Nuffield Orthopaedic Centre (41)</c:v>
                </c:pt>
                <c:pt idx="3">
                  <c:v>Horton General Hospital (-)</c:v>
                </c:pt>
                <c:pt idx="4">
                  <c:v>John Radcliffe Hospital (206)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4.9895065333216211</c:v>
                </c:pt>
                <c:pt idx="1">
                  <c:v>4.5202788292954823</c:v>
                </c:pt>
                <c:pt idx="2">
                  <c:v>6.347599454117776</c:v>
                </c:pt>
                <c:pt idx="3">
                  <c:v>0</c:v>
                </c:pt>
                <c:pt idx="4">
                  <c:v>5.0445958884144551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Sheet1!$G$2:$G$6</c:f>
              <c:numCache>
                <c:formatCode>0.0;;</c:formatCode>
                <c:ptCount val="5"/>
                <c:pt idx="0">
                  <c:v>6.7434751788950003</c:v>
                </c:pt>
                <c:pt idx="1">
                  <c:v>0</c:v>
                </c:pt>
                <c:pt idx="2">
                  <c:v>6.3454957109091339</c:v>
                </c:pt>
                <c:pt idx="3">
                  <c:v>0</c:v>
                </c:pt>
                <c:pt idx="4">
                  <c:v>6.594231951515817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Sheet1!$H$2:$H$6</c:f>
              <c:numCache>
                <c:formatCode>0.0;;</c:formatCode>
                <c:ptCount val="5"/>
                <c:pt idx="0">
                  <c:v>0</c:v>
                </c:pt>
                <c:pt idx="1">
                  <c:v>7.6790943897972292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Churchill Hospital (88)</c:v>
                </c:pt>
                <c:pt idx="2">
                  <c:v>Nuffield Orthopaedic Centre (43)</c:v>
                </c:pt>
                <c:pt idx="3">
                  <c:v>Horton General Hospital (-)</c:v>
                </c:pt>
                <c:pt idx="4">
                  <c:v>John Radcliffe Hospital (243)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3.2565248211049997</c:v>
                </c:pt>
                <c:pt idx="1">
                  <c:v>2.3209056102027708</c:v>
                </c:pt>
                <c:pt idx="2">
                  <c:v>3.6545042890908661</c:v>
                </c:pt>
                <c:pt idx="3">
                  <c:v>0</c:v>
                </c:pt>
                <c:pt idx="4">
                  <c:v>3.405768048484183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Sheet1!$G$2:$G$6</c:f>
              <c:numCache>
                <c:formatCode>0.0;;</c:formatCode>
                <c:ptCount val="5"/>
                <c:pt idx="0">
                  <c:v>8.0852612229555572</c:v>
                </c:pt>
                <c:pt idx="1">
                  <c:v>0</c:v>
                </c:pt>
                <c:pt idx="2">
                  <c:v>8.1584891210800876</c:v>
                </c:pt>
                <c:pt idx="3">
                  <c:v>0</c:v>
                </c:pt>
                <c:pt idx="4">
                  <c:v>7.998826717014893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Churchill Hospital (92)</c:v>
                </c:pt>
                <c:pt idx="2">
                  <c:v>Nuffield Orthopaedic Centre (44)</c:v>
                </c:pt>
                <c:pt idx="3">
                  <c:v>Horton General Hospital (-)</c:v>
                </c:pt>
                <c:pt idx="4">
                  <c:v>John Radcliffe Hospital (245)</c:v>
                </c:pt>
              </c:strCache>
            </c:strRef>
          </c:cat>
          <c:val>
            <c:numRef>
              <c:f>Sheet1!$J$2:$J$6</c:f>
              <c:numCache>
                <c:formatCode>0.0;;</c:formatCode>
                <c:ptCount val="5"/>
                <c:pt idx="0">
                  <c:v>0</c:v>
                </c:pt>
                <c:pt idx="1">
                  <c:v>9.3922848819503901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1.9147387770444428</c:v>
                </c:pt>
                <c:pt idx="1">
                  <c:v>0.60771511804960987</c:v>
                </c:pt>
                <c:pt idx="2">
                  <c:v>1.8415108789199124</c:v>
                </c:pt>
                <c:pt idx="3">
                  <c:v>0</c:v>
                </c:pt>
                <c:pt idx="4">
                  <c:v>2.001173282985107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Sheet1!$G$2:$G$6</c:f>
              <c:numCache>
                <c:formatCode>0.0;;</c:formatCode>
                <c:ptCount val="5"/>
                <c:pt idx="0">
                  <c:v>7.7598578686146764</c:v>
                </c:pt>
                <c:pt idx="1">
                  <c:v>0</c:v>
                </c:pt>
                <c:pt idx="2">
                  <c:v>7.3697065931776304</c:v>
                </c:pt>
                <c:pt idx="3">
                  <c:v>0</c:v>
                </c:pt>
                <c:pt idx="4">
                  <c:v>7.3879813442180673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(215)</c:v>
                </c:pt>
                <c:pt idx="1">
                  <c:v>Churchill Hospital (40)</c:v>
                </c:pt>
                <c:pt idx="2">
                  <c:v>Nuffield Orthopaedic Centre (30)</c:v>
                </c:pt>
                <c:pt idx="3">
                  <c:v>Horton General Hospital (-)</c:v>
                </c:pt>
                <c:pt idx="4">
                  <c:v>John Radcliffe Hospital (136)</c:v>
                </c:pt>
              </c:strCache>
            </c:strRef>
          </c:cat>
          <c:val>
            <c:numRef>
              <c:f>Sheet1!$J$2:$J$6</c:f>
              <c:numCache>
                <c:formatCode>0.0;;</c:formatCode>
                <c:ptCount val="5"/>
                <c:pt idx="0">
                  <c:v>0</c:v>
                </c:pt>
                <c:pt idx="1">
                  <c:v>9.3929560635913134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2.2401421313853236</c:v>
                </c:pt>
                <c:pt idx="1">
                  <c:v>0.60704393640868659</c:v>
                </c:pt>
                <c:pt idx="2">
                  <c:v>2.6302934068223696</c:v>
                </c:pt>
                <c:pt idx="3">
                  <c:v>0</c:v>
                </c:pt>
                <c:pt idx="4">
                  <c:v>2.6120186557819327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Sheet1!$G$2:$G$6</c:f>
              <c:numCache>
                <c:formatCode>0.0;;</c:formatCode>
                <c:ptCount val="5"/>
                <c:pt idx="0">
                  <c:v>6.1568501015480059</c:v>
                </c:pt>
                <c:pt idx="1">
                  <c:v>7.7284678291815903</c:v>
                </c:pt>
                <c:pt idx="2">
                  <c:v>5.1644466500902411</c:v>
                </c:pt>
                <c:pt idx="3">
                  <c:v>0</c:v>
                </c:pt>
                <c:pt idx="4">
                  <c:v>6.0912609520467171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Churchill Hospital (41)</c:v>
                </c:pt>
                <c:pt idx="2">
                  <c:v>Nuffield Orthopaedic Centre (32)</c:v>
                </c:pt>
                <c:pt idx="3">
                  <c:v>Horton General Hospital (-)</c:v>
                </c:pt>
                <c:pt idx="4">
                  <c:v>John Radcliffe Hospital (152)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3.8431498984519941</c:v>
                </c:pt>
                <c:pt idx="1">
                  <c:v>2.2715321708184097</c:v>
                </c:pt>
                <c:pt idx="2">
                  <c:v>4.8355533499097589</c:v>
                </c:pt>
                <c:pt idx="3">
                  <c:v>0</c:v>
                </c:pt>
                <c:pt idx="4">
                  <c:v>3.9087390479532829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Sheet1!$F$2:$F$6</c:f>
              <c:numCache>
                <c:formatCode>0.0;;</c:formatCode>
                <c:ptCount val="5"/>
                <c:pt idx="0">
                  <c:v>0</c:v>
                </c:pt>
                <c:pt idx="1">
                  <c:v>0</c:v>
                </c:pt>
                <c:pt idx="2">
                  <c:v>0</c:v>
                </c:pt>
                <c:pt idx="3">
                  <c:v>0</c:v>
                </c:pt>
                <c:pt idx="4">
                  <c:v>8.8238526066765797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Sheet1!$G$2:$G$6</c:f>
              <c:numCache>
                <c:formatCode>0.0;;</c:formatCode>
                <c:ptCount val="5"/>
                <c:pt idx="0">
                  <c:v>8.9547968596345395</c:v>
                </c:pt>
                <c:pt idx="1">
                  <c:v>9.4689119697296746</c:v>
                </c:pt>
                <c:pt idx="2">
                  <c:v>9.1310637414450326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Churchill Hospital (96)</c:v>
                </c:pt>
                <c:pt idx="2">
                  <c:v>Nuffield Orthopaedic Centre (45)</c:v>
                </c:pt>
                <c:pt idx="3">
                  <c:v>Horton General Hospital (-)</c:v>
                </c:pt>
                <c:pt idx="4">
                  <c:v>John Radcliffe Hospital (273)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1.0452031403654605</c:v>
                </c:pt>
                <c:pt idx="1">
                  <c:v>0.53108803027032536</c:v>
                </c:pt>
                <c:pt idx="2">
                  <c:v>0.86893625855496737</c:v>
                </c:pt>
                <c:pt idx="3">
                  <c:v>0</c:v>
                </c:pt>
                <c:pt idx="4">
                  <c:v>1.1761473933234203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Sheet1!$F$2:$F$6</c:f>
              <c:numCache>
                <c:formatCode>0.0;;</c:formatCode>
                <c:ptCount val="5"/>
                <c:pt idx="0">
                  <c:v>0</c:v>
                </c:pt>
                <c:pt idx="1">
                  <c:v>0</c:v>
                </c:pt>
                <c:pt idx="2">
                  <c:v>0</c:v>
                </c:pt>
                <c:pt idx="3">
                  <c:v>0</c:v>
                </c:pt>
                <c:pt idx="4">
                  <c:v>8.9314245762644937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Sheet1!$G$2:$G$6</c:f>
              <c:numCache>
                <c:formatCode>0.0;;</c:formatCode>
                <c:ptCount val="5"/>
                <c:pt idx="0">
                  <c:v>9.0647895647540153</c:v>
                </c:pt>
                <c:pt idx="1">
                  <c:v>0</c:v>
                </c:pt>
                <c:pt idx="2">
                  <c:v>9.3917773504414246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Sheet1!$I$2:$I$6</c:f>
              <c:numCache>
                <c:formatCode>0.0;;</c:formatCode>
                <c:ptCount val="5"/>
                <c:pt idx="0">
                  <c:v>0</c:v>
                </c:pt>
                <c:pt idx="1">
                  <c:v>9.7095067806990887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(95)</c:v>
                </c:pt>
                <c:pt idx="2">
                  <c:v>Nuffield Orthopaedic Centre (46)</c:v>
                </c:pt>
                <c:pt idx="3">
                  <c:v>Horton General Hospital (-)</c:v>
                </c:pt>
                <c:pt idx="4">
                  <c:v>John Radcliffe Hospital (272)</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0.93521043524598468</c:v>
                </c:pt>
                <c:pt idx="1">
                  <c:v>0.29049321930091132</c:v>
                </c:pt>
                <c:pt idx="2">
                  <c:v>0.60822264955857541</c:v>
                </c:pt>
                <c:pt idx="3">
                  <c:v>0</c:v>
                </c:pt>
                <c:pt idx="4">
                  <c:v>1.0685754237355063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Sheet1!$G$2:$G$6</c:f>
              <c:numCache>
                <c:formatCode>0.0;;</c:formatCode>
                <c:ptCount val="5"/>
                <c:pt idx="0">
                  <c:v>8.2132213609773306</c:v>
                </c:pt>
                <c:pt idx="1">
                  <c:v>8.8732906810399932</c:v>
                </c:pt>
                <c:pt idx="2">
                  <c:v>8.2041893382721653</c:v>
                </c:pt>
                <c:pt idx="3">
                  <c:v>0</c:v>
                </c:pt>
                <c:pt idx="4">
                  <c:v>8.1708347290845396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Churchill Hospital (96)</c:v>
                </c:pt>
                <c:pt idx="2">
                  <c:v>Nuffield Orthopaedic Centre (45)</c:v>
                </c:pt>
                <c:pt idx="3">
                  <c:v>Horton General Hospital (-)</c:v>
                </c:pt>
                <c:pt idx="4">
                  <c:v>John Radcliffe Hospital (272)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1.7867786390226694</c:v>
                </c:pt>
                <c:pt idx="1">
                  <c:v>1.1267093189600068</c:v>
                </c:pt>
                <c:pt idx="2">
                  <c:v>1.7958106617278347</c:v>
                </c:pt>
                <c:pt idx="3">
                  <c:v>0</c:v>
                </c:pt>
                <c:pt idx="4">
                  <c:v>1.8291652709154604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7.1376335557901314</c:v>
                </c:pt>
                <c:pt idx="1">
                  <c:v>7.3906656355644751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7.3917793415130264</c:v>
                </c:pt>
                <c:pt idx="1">
                  <c:v>7.6348296794908199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8.013499283130411</c:v>
                </c:pt>
                <c:pt idx="1">
                  <c:v>7.6110974886787712</c:v>
                </c:pt>
                <c:pt idx="2">
                  <c:v>7.5009934062023582</c:v>
                </c:pt>
                <c:pt idx="3">
                  <c:v>7.6353572554984206</c:v>
                </c:pt>
                <c:pt idx="4">
                  <c:v>7.427818219345836</c:v>
                </c:pt>
                <c:pt idx="5">
                  <c:v>7.5074279043433618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6.6325483637938047</c:v>
                </c:pt>
                <c:pt idx="1">
                  <c:v>6.7827404673570992</c:v>
                </c:pt>
                <c:pt idx="2">
                  <c:v>6.777876976720413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8.2092229958348337</c:v>
                </c:pt>
                <c:pt idx="1">
                  <c:v>8.2485766976155368</c:v>
                </c:pt>
                <c:pt idx="2">
                  <c:v>8.6835152377986713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8.4011593937332165</c:v>
                </c:pt>
                <c:pt idx="1">
                  <c:v>8.4405103836052682</c:v>
                </c:pt>
                <c:pt idx="2">
                  <c:v>8.4811929078434289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9.1817181659142744</c:v>
                </c:pt>
                <c:pt idx="1">
                  <c:v>9.0863966872301951</c:v>
                </c:pt>
                <c:pt idx="2">
                  <c:v>9.1954335611176461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3.80715300704964</c:v>
                </c:pt>
                <c:pt idx="1">
                  <c:v>3.9601340222172219</c:v>
                </c:pt>
                <c:pt idx="2">
                  <c:v>4.0995581685572926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9.2912773303018792</c:v>
                </c:pt>
                <c:pt idx="1">
                  <c:v>9.1169347743547213</c:v>
                </c:pt>
                <c:pt idx="2">
                  <c:v>9.093684449793523</c:v>
                </c:pt>
                <c:pt idx="3">
                  <c:v>8.9554700689857096</c:v>
                </c:pt>
                <c:pt idx="4">
                  <c:v>8.9584235977076201</c:v>
                </c:pt>
                <c:pt idx="5">
                  <c:v>8.871869002354515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8.7436561943749052</c:v>
                </c:pt>
                <c:pt idx="1">
                  <c:v>8.2791074930249682</c:v>
                </c:pt>
                <c:pt idx="2">
                  <c:v>8.5711694670950216</c:v>
                </c:pt>
                <c:pt idx="3">
                  <c:v>8.4544064183671246</c:v>
                </c:pt>
                <c:pt idx="4">
                  <c:v>8.2002412579122055</c:v>
                </c:pt>
                <c:pt idx="5">
                  <c:v>8.3676798364974854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8.5002211987069476</c:v>
                </c:pt>
                <c:pt idx="1">
                  <c:v>7.5873429856698156</c:v>
                </c:pt>
                <c:pt idx="2">
                  <c:v>8.2193886504722524</c:v>
                </c:pt>
                <c:pt idx="3">
                  <c:v>8.2738848153895272</c:v>
                </c:pt>
                <c:pt idx="4">
                  <c:v>8.243845681381158</c:v>
                </c:pt>
                <c:pt idx="5">
                  <c:v>8.0523841636301121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8.1792659705823247</c:v>
                </c:pt>
                <c:pt idx="1">
                  <c:v>8.4535621861456942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7.1881807057486791</c:v>
                </c:pt>
                <c:pt idx="1">
                  <c:v>7.4332113045054324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9.5678338875628732</c:v>
                </c:pt>
                <c:pt idx="1">
                  <c:v>9.2566168427378148</c:v>
                </c:pt>
                <c:pt idx="2">
                  <c:v>9.4730850013033088</c:v>
                </c:pt>
                <c:pt idx="3">
                  <c:v>9.3559871074083105</c:v>
                </c:pt>
                <c:pt idx="4">
                  <c:v>9.393032642250887</c:v>
                </c:pt>
                <c:pt idx="5">
                  <c:v>9.3633403634304422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9.1600736335134307</c:v>
                </c:pt>
                <c:pt idx="1">
                  <c:v>8.8817405013755906</c:v>
                </c:pt>
                <c:pt idx="2">
                  <c:v>9.0275967252728382</c:v>
                </c:pt>
                <c:pt idx="3">
                  <c:v>9.0013572544388065</c:v>
                </c:pt>
                <c:pt idx="4">
                  <c:v>8.9826202004612856</c:v>
                </c:pt>
                <c:pt idx="5">
                  <c:v>8.892679455605224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9.3683220541517187</c:v>
                </c:pt>
                <c:pt idx="1">
                  <c:v>9.2776403051674396</c:v>
                </c:pt>
                <c:pt idx="2">
                  <c:v>9.3959354460794025</c:v>
                </c:pt>
                <c:pt idx="3">
                  <c:v>9.4204469557706574</c:v>
                </c:pt>
                <c:pt idx="4">
                  <c:v>9.2774605438568205</c:v>
                </c:pt>
                <c:pt idx="5">
                  <c:v>9.1440205605736509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8.6901946200049593</c:v>
                </c:pt>
                <c:pt idx="1">
                  <c:v>8.7322235547273639</c:v>
                </c:pt>
                <c:pt idx="2">
                  <c:v>8.8429855211085187</c:v>
                </c:pt>
                <c:pt idx="3">
                  <c:v>8.8410986229875075</c:v>
                </c:pt>
                <c:pt idx="4">
                  <c:v>9.0071028174028402</c:v>
                </c:pt>
                <c:pt idx="5">
                  <c:v>8.8685473390967218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9.0269323346765393</c:v>
                </c:pt>
                <c:pt idx="1">
                  <c:v>8.7839705731805111</c:v>
                </c:pt>
                <c:pt idx="2">
                  <c:v>8.6783329188226954</c:v>
                </c:pt>
                <c:pt idx="3">
                  <c:v>8.7282662569973706</c:v>
                </c:pt>
                <c:pt idx="4">
                  <c:v>8.579104187894826</c:v>
                </c:pt>
                <c:pt idx="5">
                  <c:v>8.665761946305798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9.3146199875832796</c:v>
                </c:pt>
                <c:pt idx="1">
                  <c:v>9.056402832020126</c:v>
                </c:pt>
                <c:pt idx="2">
                  <c:v>9.0191667926787904</c:v>
                </c:pt>
                <c:pt idx="3">
                  <c:v>9.032001759445949</c:v>
                </c:pt>
                <c:pt idx="4">
                  <c:v>9.1220048254570347</c:v>
                </c:pt>
                <c:pt idx="5">
                  <c:v>8.8050004771712622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8.910295592332524</c:v>
                </c:pt>
                <c:pt idx="1">
                  <c:v>8.723008411829019</c:v>
                </c:pt>
                <c:pt idx="2">
                  <c:v>8.8749574762209313</c:v>
                </c:pt>
                <c:pt idx="3">
                  <c:v>8.8781836585164022</c:v>
                </c:pt>
                <c:pt idx="4">
                  <c:v>8.8433507425254447</c:v>
                </c:pt>
                <c:pt idx="5">
                  <c:v>8.8459423916050337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8.4484102685405311</c:v>
                </c:pt>
                <c:pt idx="1">
                  <c:v>7.6816446927769508</c:v>
                </c:pt>
                <c:pt idx="2">
                  <c:v>7.7909037677698114</c:v>
                </c:pt>
                <c:pt idx="3">
                  <c:v>7.9108109723893518</c:v>
                </c:pt>
                <c:pt idx="4">
                  <c:v>7.9438875733872374</c:v>
                </c:pt>
                <c:pt idx="5">
                  <c:v>7.7060973125260759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8.211859818925042</c:v>
                </c:pt>
                <c:pt idx="1">
                  <c:v>7.8574827813534958</c:v>
                </c:pt>
                <c:pt idx="2">
                  <c:v>7.9273574383943668</c:v>
                </c:pt>
                <c:pt idx="3">
                  <c:v>7.8728335465561159</c:v>
                </c:pt>
                <c:pt idx="4">
                  <c:v>7.956657801277534</c:v>
                </c:pt>
                <c:pt idx="5">
                  <c:v>7.7318273222872183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7.3934165523872437</c:v>
                </c:pt>
                <c:pt idx="1">
                  <c:v>7.1466653266947304</c:v>
                </c:pt>
                <c:pt idx="2">
                  <c:v>7.3689951938206928</c:v>
                </c:pt>
                <c:pt idx="3">
                  <c:v>7.2438411200614734</c:v>
                </c:pt>
                <c:pt idx="4">
                  <c:v>7.4269728733459504</c:v>
                </c:pt>
                <c:pt idx="5">
                  <c:v>7.3463343965852728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9.1917624814576495</c:v>
                </c:pt>
                <c:pt idx="1">
                  <c:v>9.0107144397333769</c:v>
                </c:pt>
                <c:pt idx="2">
                  <c:v>9.258846133401649</c:v>
                </c:pt>
                <c:pt idx="3">
                  <c:v>9.1994613278937329</c:v>
                </c:pt>
                <c:pt idx="4">
                  <c:v>9.0977748364547057</c:v>
                </c:pt>
                <c:pt idx="5">
                  <c:v>9.144881498201574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8.1466094775425866</c:v>
                </c:pt>
                <c:pt idx="1">
                  <c:v>7.8588309238534659</c:v>
                </c:pt>
                <c:pt idx="2">
                  <c:v>8.0402746966987557</c:v>
                </c:pt>
                <c:pt idx="3">
                  <c:v>7.8529036223446784</c:v>
                </c:pt>
                <c:pt idx="4">
                  <c:v>7.8787480691370764</c:v>
                </c:pt>
                <c:pt idx="5">
                  <c:v>7.8750532401837248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9.5268502815541449</c:v>
                </c:pt>
                <c:pt idx="1">
                  <c:v>9.5288979590377529</c:v>
                </c:pt>
                <c:pt idx="2">
                  <c:v>9.5809608681386749</c:v>
                </c:pt>
                <c:pt idx="3">
                  <c:v>9.598760446688436</c:v>
                </c:pt>
                <c:pt idx="4">
                  <c:v>9.4858901527946404</c:v>
                </c:pt>
                <c:pt idx="5">
                  <c:v>9.4733864045228788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9.2026287122518831</c:v>
                </c:pt>
                <c:pt idx="1">
                  <c:v>8.7733160664628915</c:v>
                </c:pt>
                <c:pt idx="2">
                  <c:v>9.1510224685644932</c:v>
                </c:pt>
                <c:pt idx="3">
                  <c:v>8.8673251022865802</c:v>
                </c:pt>
                <c:pt idx="4">
                  <c:v>9.0734721809261494</c:v>
                </c:pt>
                <c:pt idx="5">
                  <c:v>8.7034441484640848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8.6699803603779504</c:v>
                </c:pt>
                <c:pt idx="1">
                  <c:v>8.3195455002071697</c:v>
                </c:pt>
                <c:pt idx="2">
                  <c:v>8.5387804419113298</c:v>
                </c:pt>
                <c:pt idx="3">
                  <c:v>8.5794612581084362</c:v>
                </c:pt>
                <c:pt idx="4">
                  <c:v>8.3477091426931942</c:v>
                </c:pt>
                <c:pt idx="5">
                  <c:v>8.2699005823067555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7.6686182669846268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7.4635679951286624</c:v>
                </c:pt>
                <c:pt idx="1">
                  <c:v>7.0479812790529097</c:v>
                </c:pt>
                <c:pt idx="2">
                  <c:v>7.3635609249704759</c:v>
                </c:pt>
                <c:pt idx="3">
                  <c:v>6.969902164291935</c:v>
                </c:pt>
                <c:pt idx="4">
                  <c:v>7.0450800311482196</c:v>
                </c:pt>
                <c:pt idx="5">
                  <c:v>6.8256662582986856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8.6024501117403407</c:v>
                </c:pt>
                <c:pt idx="1">
                  <c:v>8.7613155175090682</c:v>
                </c:pt>
                <c:pt idx="2">
                  <c:v>8.8577076250651778</c:v>
                </c:pt>
                <c:pt idx="3">
                  <c:v>7.804627490316439</c:v>
                </c:pt>
                <c:pt idx="4">
                  <c:v>8.4441965825207905</c:v>
                </c:pt>
                <c:pt idx="5">
                  <c:v>8.0523237246735579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7.4985647364067542</c:v>
                </c:pt>
                <c:pt idx="1">
                  <c:v>7.2156061445188042</c:v>
                </c:pt>
                <c:pt idx="2">
                  <c:v>7.3453455909863186</c:v>
                </c:pt>
                <c:pt idx="3">
                  <c:v>7.190686764512245</c:v>
                </c:pt>
                <c:pt idx="4">
                  <c:v>7.1057204851520019</c:v>
                </c:pt>
                <c:pt idx="5">
                  <c:v>6.9344140448670242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7.9204084227014047</c:v>
                </c:pt>
                <c:pt idx="1">
                  <c:v>8.7027801745866409</c:v>
                </c:pt>
                <c:pt idx="2">
                  <c:v>8.6375302482620562</c:v>
                </c:pt>
                <c:pt idx="3">
                  <c:v>8.4441078908282794</c:v>
                </c:pt>
                <c:pt idx="4">
                  <c:v>8.5875143748404543</c:v>
                </c:pt>
                <c:pt idx="5">
                  <c:v>8.1572315030953568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8.9916335623945542</c:v>
                </c:pt>
                <c:pt idx="1">
                  <c:v>9.0997686660472095</c:v>
                </c:pt>
                <c:pt idx="2">
                  <c:v>8.9811628990711121</c:v>
                </c:pt>
                <c:pt idx="3">
                  <c:v>9.0553151219521002</c:v>
                </c:pt>
                <c:pt idx="4">
                  <c:v>8.9880971062523596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5.2510350841164879</c:v>
                </c:pt>
                <c:pt idx="1">
                  <c:v>5.191419954954239</c:v>
                </c:pt>
                <c:pt idx="2">
                  <c:v>4.9993354419721419</c:v>
                </c:pt>
                <c:pt idx="3">
                  <c:v>4.9916548027491414</c:v>
                </c:pt>
                <c:pt idx="4">
                  <c:v>5.054363664549796</c:v>
                </c:pt>
                <c:pt idx="5">
                  <c:v>5.0104934666783789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7.2238489885212056</c:v>
                </c:pt>
                <c:pt idx="1">
                  <c:v>6.728143401409536</c:v>
                </c:pt>
                <c:pt idx="2">
                  <c:v>7.0697584308848578</c:v>
                </c:pt>
                <c:pt idx="3">
                  <c:v>6.7498048765788274</c:v>
                </c:pt>
                <c:pt idx="4">
                  <c:v>7.0335230630121446</c:v>
                </c:pt>
                <c:pt idx="5">
                  <c:v>6.7434751788950003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8.7679041991668569</c:v>
                </c:pt>
                <c:pt idx="1">
                  <c:v>8.4622889674530768</c:v>
                </c:pt>
                <c:pt idx="2">
                  <c:v>8.4098120428878218</c:v>
                </c:pt>
                <c:pt idx="3">
                  <c:v>8.4373724888291246</c:v>
                </c:pt>
                <c:pt idx="4">
                  <c:v>7.9906192250787074</c:v>
                </c:pt>
                <c:pt idx="5">
                  <c:v>8.0852612229555572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8.5048258443825269</c:v>
                </c:pt>
                <c:pt idx="1">
                  <c:v>7.9935488296969552</c:v>
                </c:pt>
                <c:pt idx="2">
                  <c:v>8.2109660231311601</c:v>
                </c:pt>
                <c:pt idx="3">
                  <c:v>8.3759233737564518</c:v>
                </c:pt>
                <c:pt idx="4">
                  <c:v>8.5158709145069889</c:v>
                </c:pt>
                <c:pt idx="5">
                  <c:v>7.7598578686146764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6.7469554924507964</c:v>
                </c:pt>
                <c:pt idx="1">
                  <c:v>6.1568501015480059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9.320486452061429</c:v>
                </c:pt>
                <c:pt idx="1">
                  <c:v>9.2280425688810084</c:v>
                </c:pt>
                <c:pt idx="2">
                  <c:v>8.9547968596345395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9.3902434827009813</c:v>
                </c:pt>
                <c:pt idx="1">
                  <c:v>9.2213502375042289</c:v>
                </c:pt>
                <c:pt idx="2">
                  <c:v>9.4146516161300404</c:v>
                </c:pt>
                <c:pt idx="3">
                  <c:v>9.3117328367387611</c:v>
                </c:pt>
                <c:pt idx="4">
                  <c:v>9.4100069277963065</c:v>
                </c:pt>
                <c:pt idx="5">
                  <c:v>9.0647895647540153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8.5531042710768705</c:v>
                </c:pt>
                <c:pt idx="1">
                  <c:v>8.3470087434319566</c:v>
                </c:pt>
                <c:pt idx="2">
                  <c:v>8.4502602529171611</c:v>
                </c:pt>
                <c:pt idx="3">
                  <c:v>8.4808322533619851</c:v>
                </c:pt>
                <c:pt idx="4">
                  <c:v>8.3533919087210506</c:v>
                </c:pt>
                <c:pt idx="5">
                  <c:v>8.2132213609773306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4659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RTH | Oxford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4659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RTH | Oxford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RTH | Oxford University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Oxford University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53429000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6436839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79%</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2003755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64788891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81437983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0540850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8859427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17840525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64643512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35918971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89338938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Oxford University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Oxford University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Food: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get hospital food outside of set mealtimes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0185296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513678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27298258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5809415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250909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05966826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23560658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6961142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0680934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752575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69913756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1564322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9044990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45045086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74057991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7473702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62882329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832635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91183480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6831010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1126318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17737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97171091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1015684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23482256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3626957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05057134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26244025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47072772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5914513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198906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754874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25067618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598876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37159358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05956006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09170179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6914755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1137397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83809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00699550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6928979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6684904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61724992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20579752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60371427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644032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078515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81470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96893570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0182758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5459620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83226262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148142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0311257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551399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7635783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79953222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09421845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33873294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6449679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722796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45942851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6908168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22153274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4636515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72853190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4175108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749772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73625869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1034675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88331713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9230519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281644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16530140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9565568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1608234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9059349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81500170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4875397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785767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41305685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7588798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09898627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24938590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68339283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6724369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66824867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4808968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00412261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36350624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7846168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51974546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27771009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4071859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66567946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861205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58499854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2095971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985395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5839128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0797637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33924610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6893592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313012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023503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9621243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6451489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6496820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5977284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498235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65898848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798316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22453873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71686932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105777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6300251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0412714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2405988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74867363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9451225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6392935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7164927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8759980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3049639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5478356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1556676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4271221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3959617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6769098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5465911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2595001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7515825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8611381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6208530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8909708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9154896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013494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522459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4000881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9899564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690660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4565882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1913995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7466474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1255394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2608779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9547380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2960793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7577066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556629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14358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9698661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416380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4334234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9088902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0079978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5977998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9991642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2907022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262659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6303148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0414989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1867611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1389965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6250754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9230470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2504917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06258061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73324142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69881659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2499897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98717025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0317836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5834307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16311291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6793734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3041824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1841569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7129295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86399509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214341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7336486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23881409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6407823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7259929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269177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8567695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8985462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9923825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01277059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59699561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71569713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4507076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9156435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69124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651218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698601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0106502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524114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2183430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412478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250403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223252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2026256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703767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001513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163210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954252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434605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483115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881240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870756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043339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879654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39197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957047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249359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891229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559810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872775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061667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917040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875111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74116467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53273135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32854275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946069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10581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62975054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45418882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05321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133426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8602449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02371737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558606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28365429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327388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297735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8681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226318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843276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614844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910841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662591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5185210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58925201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847869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8212557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3986654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118141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98712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13916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161866985"/>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16275</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Oxford University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2026-09-03T11:23:06Z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